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0" r:id="rId2"/>
  </p:sldMasterIdLst>
  <p:notesMasterIdLst>
    <p:notesMasterId r:id="rId35"/>
  </p:notesMasterIdLst>
  <p:sldIdLst>
    <p:sldId id="262" r:id="rId3"/>
    <p:sldId id="295" r:id="rId4"/>
    <p:sldId id="424" r:id="rId5"/>
    <p:sldId id="425" r:id="rId6"/>
    <p:sldId id="428" r:id="rId7"/>
    <p:sldId id="429" r:id="rId8"/>
    <p:sldId id="448" r:id="rId9"/>
    <p:sldId id="265" r:id="rId10"/>
    <p:sldId id="320" r:id="rId11"/>
    <p:sldId id="400" r:id="rId12"/>
    <p:sldId id="404" r:id="rId13"/>
    <p:sldId id="417" r:id="rId14"/>
    <p:sldId id="309" r:id="rId15"/>
    <p:sldId id="322" r:id="rId16"/>
    <p:sldId id="323" r:id="rId17"/>
    <p:sldId id="443" r:id="rId18"/>
    <p:sldId id="441" r:id="rId19"/>
    <p:sldId id="442" r:id="rId20"/>
    <p:sldId id="419" r:id="rId21"/>
    <p:sldId id="446" r:id="rId22"/>
    <p:sldId id="438" r:id="rId23"/>
    <p:sldId id="474" r:id="rId24"/>
    <p:sldId id="353" r:id="rId25"/>
    <p:sldId id="355" r:id="rId26"/>
    <p:sldId id="439" r:id="rId27"/>
    <p:sldId id="357" r:id="rId28"/>
    <p:sldId id="433" r:id="rId29"/>
    <p:sldId id="440" r:id="rId30"/>
    <p:sldId id="431" r:id="rId31"/>
    <p:sldId id="447" r:id="rId32"/>
    <p:sldId id="445" r:id="rId33"/>
    <p:sldId id="374"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30" autoAdjust="0"/>
    <p:restoredTop sz="94660"/>
  </p:normalViewPr>
  <p:slideViewPr>
    <p:cSldViewPr snapToGrid="0">
      <p:cViewPr varScale="1">
        <p:scale>
          <a:sx n="91" d="100"/>
          <a:sy n="91" d="100"/>
        </p:scale>
        <p:origin x="9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BE1CD-28F8-4368-823C-35B22FE9355B}" type="datetimeFigureOut">
              <a:rPr lang="zh-CN" altLang="en-US" smtClean="0"/>
              <a:t>2024/12/1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DE7038-F1EF-4E0F-8CB6-465D8A0649D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50000"/>
              </a:lnSpc>
              <a:spcBef>
                <a:spcPts val="600"/>
              </a:spcBef>
              <a:buClrTx/>
              <a:buSzTx/>
              <a:buFontTx/>
              <a:defRPr/>
            </a:pP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50000"/>
              </a:lnSpc>
              <a:spcBef>
                <a:spcPts val="600"/>
              </a:spcBef>
              <a:buClrTx/>
              <a:buSzTx/>
              <a:buFontTx/>
              <a:defRPr/>
            </a:pP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50000"/>
              </a:lnSpc>
              <a:spcBef>
                <a:spcPts val="600"/>
              </a:spcBef>
              <a:buClrTx/>
              <a:buSzTx/>
              <a:buFontTx/>
              <a:defRPr/>
            </a:pP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50000"/>
              </a:lnSpc>
              <a:spcBef>
                <a:spcPts val="600"/>
              </a:spcBef>
              <a:buClrTx/>
              <a:buSzTx/>
              <a:buFontTx/>
              <a:defRPr/>
            </a:pP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50000"/>
              </a:lnSpc>
              <a:spcBef>
                <a:spcPts val="600"/>
              </a:spcBef>
              <a:buClrTx/>
              <a:buSzTx/>
              <a:buFontTx/>
              <a:defRPr/>
            </a:pP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50000"/>
              </a:lnSpc>
              <a:spcBef>
                <a:spcPts val="600"/>
              </a:spcBef>
              <a:buClrTx/>
              <a:buSzTx/>
              <a:buFontTx/>
              <a:defRPr/>
            </a:pP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150000"/>
              </a:lnSpc>
              <a:spcBef>
                <a:spcPts val="600"/>
              </a:spcBef>
              <a:buClrTx/>
              <a:buSzTx/>
              <a:buFontTx/>
              <a:defRPr/>
            </a:pP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927AD7D-0E09-4B57-B07E-A14B71E2104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封面页">
    <p:spTree>
      <p:nvGrpSpPr>
        <p:cNvPr id="1" name=""/>
        <p:cNvGrpSpPr/>
        <p:nvPr/>
      </p:nvGrpSpPr>
      <p:grpSpPr>
        <a:xfrm>
          <a:off x="0" y="0"/>
          <a:ext cx="0" cy="0"/>
          <a:chOff x="0" y="0"/>
          <a:chExt cx="0" cy="0"/>
        </a:xfrm>
      </p:grpSpPr>
      <p:pic>
        <p:nvPicPr>
          <p:cNvPr id="7" name="图片 6" descr="图片包含 天空, 围栏, 草, 户外&#10;&#10;描述已自动生成"/>
          <p:cNvPicPr>
            <a:picLocks noChangeAspect="1"/>
          </p:cNvPicPr>
          <p:nvPr userDrawn="1"/>
        </p:nvPicPr>
        <p:blipFill rotWithShape="1">
          <a:blip r:embed="rId2" cstate="print">
            <a:grayscl/>
            <a:extLst>
              <a:ext uri="{28A0092B-C50C-407E-A947-70E740481C1C}">
                <a14:useLocalDpi xmlns:a14="http://schemas.microsoft.com/office/drawing/2010/main" val="0"/>
              </a:ext>
            </a:extLst>
          </a:blip>
          <a:srcRect t="13210"/>
          <a:stretch>
            <a:fillRect/>
          </a:stretch>
        </p:blipFill>
        <p:spPr>
          <a:xfrm>
            <a:off x="-2" y="719"/>
            <a:ext cx="12192000" cy="5952086"/>
          </a:xfrm>
          <a:prstGeom prst="rect">
            <a:avLst/>
          </a:prstGeom>
        </p:spPr>
      </p:pic>
      <p:sp>
        <p:nvSpPr>
          <p:cNvPr id="8" name="矩形 7"/>
          <p:cNvSpPr/>
          <p:nvPr userDrawn="1"/>
        </p:nvSpPr>
        <p:spPr>
          <a:xfrm>
            <a:off x="0" y="0"/>
            <a:ext cx="12192000" cy="6858000"/>
          </a:xfrm>
          <a:prstGeom prst="rect">
            <a:avLst/>
          </a:prstGeom>
          <a:gradFill>
            <a:gsLst>
              <a:gs pos="0">
                <a:schemeClr val="bg1"/>
              </a:gs>
              <a:gs pos="100000">
                <a:schemeClr val="bg1">
                  <a:alpha val="81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 name="任意多边形: 形状 8"/>
          <p:cNvSpPr/>
          <p:nvPr userDrawn="1"/>
        </p:nvSpPr>
        <p:spPr>
          <a:xfrm>
            <a:off x="-1" y="4501293"/>
            <a:ext cx="12192000" cy="2225987"/>
          </a:xfrm>
          <a:custGeom>
            <a:avLst/>
            <a:gdLst>
              <a:gd name="connsiteX0" fmla="*/ 908123 w 12192000"/>
              <a:gd name="connsiteY0" fmla="*/ 320 h 2218133"/>
              <a:gd name="connsiteX1" fmla="*/ 1138602 w 12192000"/>
              <a:gd name="connsiteY1" fmla="*/ 2145 h 2218133"/>
              <a:gd name="connsiteX2" fmla="*/ 5603459 w 12192000"/>
              <a:gd name="connsiteY2" fmla="*/ 998388 h 2218133"/>
              <a:gd name="connsiteX3" fmla="*/ 11322057 w 12192000"/>
              <a:gd name="connsiteY3" fmla="*/ 39043 h 2218133"/>
              <a:gd name="connsiteX4" fmla="*/ 12192000 w 12192000"/>
              <a:gd name="connsiteY4" fmla="*/ 174335 h 2218133"/>
              <a:gd name="connsiteX5" fmla="*/ 12192000 w 12192000"/>
              <a:gd name="connsiteY5" fmla="*/ 2218133 h 2218133"/>
              <a:gd name="connsiteX6" fmla="*/ 0 w 12192000"/>
              <a:gd name="connsiteY6" fmla="*/ 2218133 h 2218133"/>
              <a:gd name="connsiteX7" fmla="*/ 0 w 12192000"/>
              <a:gd name="connsiteY7" fmla="*/ 100540 h 2218133"/>
              <a:gd name="connsiteX8" fmla="*/ 908123 w 12192000"/>
              <a:gd name="connsiteY8" fmla="*/ 320 h 2218133"/>
              <a:gd name="connsiteX0-1" fmla="*/ 908123 w 12192000"/>
              <a:gd name="connsiteY0-2" fmla="*/ 95324 h 2313137"/>
              <a:gd name="connsiteX1-3" fmla="*/ 1138602 w 12192000"/>
              <a:gd name="connsiteY1-4" fmla="*/ 97149 h 2313137"/>
              <a:gd name="connsiteX2-5" fmla="*/ 6546887 w 12192000"/>
              <a:gd name="connsiteY2-6" fmla="*/ 1398192 h 2313137"/>
              <a:gd name="connsiteX3-7" fmla="*/ 11322057 w 12192000"/>
              <a:gd name="connsiteY3-8" fmla="*/ 134047 h 2313137"/>
              <a:gd name="connsiteX4-9" fmla="*/ 12192000 w 12192000"/>
              <a:gd name="connsiteY4-10" fmla="*/ 269339 h 2313137"/>
              <a:gd name="connsiteX5-11" fmla="*/ 12192000 w 12192000"/>
              <a:gd name="connsiteY5-12" fmla="*/ 2313137 h 2313137"/>
              <a:gd name="connsiteX6-13" fmla="*/ 0 w 12192000"/>
              <a:gd name="connsiteY6-14" fmla="*/ 2313137 h 2313137"/>
              <a:gd name="connsiteX7-15" fmla="*/ 0 w 12192000"/>
              <a:gd name="connsiteY7-16" fmla="*/ 195544 h 2313137"/>
              <a:gd name="connsiteX8-17" fmla="*/ 908123 w 12192000"/>
              <a:gd name="connsiteY8-18" fmla="*/ 95324 h 2313137"/>
              <a:gd name="connsiteX0-19" fmla="*/ 908123 w 12192000"/>
              <a:gd name="connsiteY0-20" fmla="*/ 95324 h 2313137"/>
              <a:gd name="connsiteX1-21" fmla="*/ 1138602 w 12192000"/>
              <a:gd name="connsiteY1-22" fmla="*/ 97149 h 2313137"/>
              <a:gd name="connsiteX2-23" fmla="*/ 6546887 w 12192000"/>
              <a:gd name="connsiteY2-24" fmla="*/ 1398192 h 2313137"/>
              <a:gd name="connsiteX3-25" fmla="*/ 11322057 w 12192000"/>
              <a:gd name="connsiteY3-26" fmla="*/ 134047 h 2313137"/>
              <a:gd name="connsiteX4-27" fmla="*/ 12192000 w 12192000"/>
              <a:gd name="connsiteY4-28" fmla="*/ 269339 h 2313137"/>
              <a:gd name="connsiteX5-29" fmla="*/ 12192000 w 12192000"/>
              <a:gd name="connsiteY5-30" fmla="*/ 2313137 h 2313137"/>
              <a:gd name="connsiteX6-31" fmla="*/ 0 w 12192000"/>
              <a:gd name="connsiteY6-32" fmla="*/ 2313137 h 2313137"/>
              <a:gd name="connsiteX7-33" fmla="*/ 0 w 12192000"/>
              <a:gd name="connsiteY7-34" fmla="*/ 195544 h 2313137"/>
              <a:gd name="connsiteX8-35" fmla="*/ 908123 w 12192000"/>
              <a:gd name="connsiteY8-36" fmla="*/ 95324 h 2313137"/>
              <a:gd name="connsiteX0-37" fmla="*/ 0 w 12192000"/>
              <a:gd name="connsiteY0-38" fmla="*/ 262990 h 2380583"/>
              <a:gd name="connsiteX1-39" fmla="*/ 1138602 w 12192000"/>
              <a:gd name="connsiteY1-40" fmla="*/ 164595 h 2380583"/>
              <a:gd name="connsiteX2-41" fmla="*/ 6546887 w 12192000"/>
              <a:gd name="connsiteY2-42" fmla="*/ 1465638 h 2380583"/>
              <a:gd name="connsiteX3-43" fmla="*/ 11322057 w 12192000"/>
              <a:gd name="connsiteY3-44" fmla="*/ 201493 h 2380583"/>
              <a:gd name="connsiteX4-45" fmla="*/ 12192000 w 12192000"/>
              <a:gd name="connsiteY4-46" fmla="*/ 336785 h 2380583"/>
              <a:gd name="connsiteX5-47" fmla="*/ 12192000 w 12192000"/>
              <a:gd name="connsiteY5-48" fmla="*/ 2380583 h 2380583"/>
              <a:gd name="connsiteX6-49" fmla="*/ 0 w 12192000"/>
              <a:gd name="connsiteY6-50" fmla="*/ 2380583 h 2380583"/>
              <a:gd name="connsiteX7-51" fmla="*/ 0 w 12192000"/>
              <a:gd name="connsiteY7-52" fmla="*/ 262990 h 2380583"/>
              <a:gd name="connsiteX0-53" fmla="*/ 0 w 12192000"/>
              <a:gd name="connsiteY0-54" fmla="*/ 201454 h 2319047"/>
              <a:gd name="connsiteX1-55" fmla="*/ 1138602 w 12192000"/>
              <a:gd name="connsiteY1-56" fmla="*/ 103059 h 2319047"/>
              <a:gd name="connsiteX2-57" fmla="*/ 6546887 w 12192000"/>
              <a:gd name="connsiteY2-58" fmla="*/ 1404102 h 2319047"/>
              <a:gd name="connsiteX3-59" fmla="*/ 11322057 w 12192000"/>
              <a:gd name="connsiteY3-60" fmla="*/ 139957 h 2319047"/>
              <a:gd name="connsiteX4-61" fmla="*/ 12192000 w 12192000"/>
              <a:gd name="connsiteY4-62" fmla="*/ 275249 h 2319047"/>
              <a:gd name="connsiteX5-63" fmla="*/ 12192000 w 12192000"/>
              <a:gd name="connsiteY5-64" fmla="*/ 2319047 h 2319047"/>
              <a:gd name="connsiteX6-65" fmla="*/ 0 w 12192000"/>
              <a:gd name="connsiteY6-66" fmla="*/ 2319047 h 2319047"/>
              <a:gd name="connsiteX7-67" fmla="*/ 0 w 12192000"/>
              <a:gd name="connsiteY7-68" fmla="*/ 201454 h 2319047"/>
              <a:gd name="connsiteX0-69" fmla="*/ 0 w 12192000"/>
              <a:gd name="connsiteY0-70" fmla="*/ 131737 h 2249330"/>
              <a:gd name="connsiteX1-71" fmla="*/ 1138602 w 12192000"/>
              <a:gd name="connsiteY1-72" fmla="*/ 33342 h 2249330"/>
              <a:gd name="connsiteX2-73" fmla="*/ 6546887 w 12192000"/>
              <a:gd name="connsiteY2-74" fmla="*/ 1334385 h 2249330"/>
              <a:gd name="connsiteX3-75" fmla="*/ 11322057 w 12192000"/>
              <a:gd name="connsiteY3-76" fmla="*/ 70240 h 2249330"/>
              <a:gd name="connsiteX4-77" fmla="*/ 12192000 w 12192000"/>
              <a:gd name="connsiteY4-78" fmla="*/ 205532 h 2249330"/>
              <a:gd name="connsiteX5-79" fmla="*/ 12192000 w 12192000"/>
              <a:gd name="connsiteY5-80" fmla="*/ 2249330 h 2249330"/>
              <a:gd name="connsiteX6-81" fmla="*/ 0 w 12192000"/>
              <a:gd name="connsiteY6-82" fmla="*/ 2249330 h 2249330"/>
              <a:gd name="connsiteX7-83" fmla="*/ 0 w 12192000"/>
              <a:gd name="connsiteY7-84" fmla="*/ 131737 h 2249330"/>
              <a:gd name="connsiteX0-85" fmla="*/ 0 w 12192000"/>
              <a:gd name="connsiteY0-86" fmla="*/ 126077 h 2243670"/>
              <a:gd name="connsiteX1-87" fmla="*/ 1138602 w 12192000"/>
              <a:gd name="connsiteY1-88" fmla="*/ 27682 h 2243670"/>
              <a:gd name="connsiteX2-89" fmla="*/ 6546887 w 12192000"/>
              <a:gd name="connsiteY2-90" fmla="*/ 1328725 h 2243670"/>
              <a:gd name="connsiteX3-91" fmla="*/ 11322057 w 12192000"/>
              <a:gd name="connsiteY3-92" fmla="*/ 64580 h 2243670"/>
              <a:gd name="connsiteX4-93" fmla="*/ 12192000 w 12192000"/>
              <a:gd name="connsiteY4-94" fmla="*/ 199872 h 2243670"/>
              <a:gd name="connsiteX5-95" fmla="*/ 12192000 w 12192000"/>
              <a:gd name="connsiteY5-96" fmla="*/ 2243670 h 2243670"/>
              <a:gd name="connsiteX6-97" fmla="*/ 0 w 12192000"/>
              <a:gd name="connsiteY6-98" fmla="*/ 2243670 h 2243670"/>
              <a:gd name="connsiteX7-99" fmla="*/ 0 w 12192000"/>
              <a:gd name="connsiteY7-100" fmla="*/ 126077 h 2243670"/>
              <a:gd name="connsiteX0-101" fmla="*/ 0 w 12192000"/>
              <a:gd name="connsiteY0-102" fmla="*/ 126077 h 2243670"/>
              <a:gd name="connsiteX1-103" fmla="*/ 1138602 w 12192000"/>
              <a:gd name="connsiteY1-104" fmla="*/ 27682 h 2243670"/>
              <a:gd name="connsiteX2-105" fmla="*/ 6546887 w 12192000"/>
              <a:gd name="connsiteY2-106" fmla="*/ 1328725 h 2243670"/>
              <a:gd name="connsiteX3-107" fmla="*/ 11322057 w 12192000"/>
              <a:gd name="connsiteY3-108" fmla="*/ 64580 h 2243670"/>
              <a:gd name="connsiteX4-109" fmla="*/ 12192000 w 12192000"/>
              <a:gd name="connsiteY4-110" fmla="*/ 199872 h 2243670"/>
              <a:gd name="connsiteX5-111" fmla="*/ 12192000 w 12192000"/>
              <a:gd name="connsiteY5-112" fmla="*/ 2243670 h 2243670"/>
              <a:gd name="connsiteX6-113" fmla="*/ 0 w 12192000"/>
              <a:gd name="connsiteY6-114" fmla="*/ 2243670 h 2243670"/>
              <a:gd name="connsiteX7-115" fmla="*/ 0 w 12192000"/>
              <a:gd name="connsiteY7-116" fmla="*/ 126077 h 2243670"/>
              <a:gd name="connsiteX0-117" fmla="*/ 0 w 12192000"/>
              <a:gd name="connsiteY0-118" fmla="*/ 126077 h 2243670"/>
              <a:gd name="connsiteX1-119" fmla="*/ 1138602 w 12192000"/>
              <a:gd name="connsiteY1-120" fmla="*/ 27682 h 2243670"/>
              <a:gd name="connsiteX2-121" fmla="*/ 6546887 w 12192000"/>
              <a:gd name="connsiteY2-122" fmla="*/ 1328725 h 2243670"/>
              <a:gd name="connsiteX3-123" fmla="*/ 11322057 w 12192000"/>
              <a:gd name="connsiteY3-124" fmla="*/ 64580 h 2243670"/>
              <a:gd name="connsiteX4-125" fmla="*/ 12192000 w 12192000"/>
              <a:gd name="connsiteY4-126" fmla="*/ 199872 h 2243670"/>
              <a:gd name="connsiteX5-127" fmla="*/ 12192000 w 12192000"/>
              <a:gd name="connsiteY5-128" fmla="*/ 2243670 h 2243670"/>
              <a:gd name="connsiteX6-129" fmla="*/ 0 w 12192000"/>
              <a:gd name="connsiteY6-130" fmla="*/ 2243670 h 2243670"/>
              <a:gd name="connsiteX7-131" fmla="*/ 0 w 12192000"/>
              <a:gd name="connsiteY7-132" fmla="*/ 126077 h 2243670"/>
              <a:gd name="connsiteX0-133" fmla="*/ 0 w 12192000"/>
              <a:gd name="connsiteY0-134" fmla="*/ 104448 h 2222041"/>
              <a:gd name="connsiteX1-135" fmla="*/ 1138602 w 12192000"/>
              <a:gd name="connsiteY1-136" fmla="*/ 6053 h 2222041"/>
              <a:gd name="connsiteX2-137" fmla="*/ 6546887 w 12192000"/>
              <a:gd name="connsiteY2-138" fmla="*/ 1307096 h 2222041"/>
              <a:gd name="connsiteX3-139" fmla="*/ 11322057 w 12192000"/>
              <a:gd name="connsiteY3-140" fmla="*/ 42951 h 2222041"/>
              <a:gd name="connsiteX4-141" fmla="*/ 12192000 w 12192000"/>
              <a:gd name="connsiteY4-142" fmla="*/ 178243 h 2222041"/>
              <a:gd name="connsiteX5-143" fmla="*/ 12192000 w 12192000"/>
              <a:gd name="connsiteY5-144" fmla="*/ 2222041 h 2222041"/>
              <a:gd name="connsiteX6-145" fmla="*/ 0 w 12192000"/>
              <a:gd name="connsiteY6-146" fmla="*/ 2222041 h 2222041"/>
              <a:gd name="connsiteX7-147" fmla="*/ 0 w 12192000"/>
              <a:gd name="connsiteY7-148" fmla="*/ 104448 h 2222041"/>
              <a:gd name="connsiteX0-149" fmla="*/ 0 w 12192000"/>
              <a:gd name="connsiteY0-150" fmla="*/ 104448 h 2222041"/>
              <a:gd name="connsiteX1-151" fmla="*/ 1138602 w 12192000"/>
              <a:gd name="connsiteY1-152" fmla="*/ 6053 h 2222041"/>
              <a:gd name="connsiteX2-153" fmla="*/ 6546887 w 12192000"/>
              <a:gd name="connsiteY2-154" fmla="*/ 1307096 h 2222041"/>
              <a:gd name="connsiteX3-155" fmla="*/ 11322057 w 12192000"/>
              <a:gd name="connsiteY3-156" fmla="*/ 42951 h 2222041"/>
              <a:gd name="connsiteX4-157" fmla="*/ 12192000 w 12192000"/>
              <a:gd name="connsiteY4-158" fmla="*/ 178243 h 2222041"/>
              <a:gd name="connsiteX5-159" fmla="*/ 12192000 w 12192000"/>
              <a:gd name="connsiteY5-160" fmla="*/ 2222041 h 2222041"/>
              <a:gd name="connsiteX6-161" fmla="*/ 0 w 12192000"/>
              <a:gd name="connsiteY6-162" fmla="*/ 2222041 h 2222041"/>
              <a:gd name="connsiteX7-163" fmla="*/ 0 w 12192000"/>
              <a:gd name="connsiteY7-164" fmla="*/ 104448 h 2222041"/>
              <a:gd name="connsiteX0-165" fmla="*/ 0 w 12192000"/>
              <a:gd name="connsiteY0-166" fmla="*/ 104448 h 2222041"/>
              <a:gd name="connsiteX1-167" fmla="*/ 1138602 w 12192000"/>
              <a:gd name="connsiteY1-168" fmla="*/ 6053 h 2222041"/>
              <a:gd name="connsiteX2-169" fmla="*/ 6546887 w 12192000"/>
              <a:gd name="connsiteY2-170" fmla="*/ 1307096 h 2222041"/>
              <a:gd name="connsiteX3-171" fmla="*/ 11322057 w 12192000"/>
              <a:gd name="connsiteY3-172" fmla="*/ 42951 h 2222041"/>
              <a:gd name="connsiteX4-173" fmla="*/ 12192000 w 12192000"/>
              <a:gd name="connsiteY4-174" fmla="*/ 178243 h 2222041"/>
              <a:gd name="connsiteX5-175" fmla="*/ 12192000 w 12192000"/>
              <a:gd name="connsiteY5-176" fmla="*/ 2222041 h 2222041"/>
              <a:gd name="connsiteX6-177" fmla="*/ 0 w 12192000"/>
              <a:gd name="connsiteY6-178" fmla="*/ 2222041 h 2222041"/>
              <a:gd name="connsiteX7-179" fmla="*/ 0 w 12192000"/>
              <a:gd name="connsiteY7-180" fmla="*/ 104448 h 2222041"/>
              <a:gd name="connsiteX0-181" fmla="*/ 0 w 12192000"/>
              <a:gd name="connsiteY0-182" fmla="*/ 104448 h 2222041"/>
              <a:gd name="connsiteX1-183" fmla="*/ 1138602 w 12192000"/>
              <a:gd name="connsiteY1-184" fmla="*/ 6053 h 2222041"/>
              <a:gd name="connsiteX2-185" fmla="*/ 6546887 w 12192000"/>
              <a:gd name="connsiteY2-186" fmla="*/ 1307096 h 2222041"/>
              <a:gd name="connsiteX3-187" fmla="*/ 11322057 w 12192000"/>
              <a:gd name="connsiteY3-188" fmla="*/ 42951 h 2222041"/>
              <a:gd name="connsiteX4-189" fmla="*/ 12192000 w 12192000"/>
              <a:gd name="connsiteY4-190" fmla="*/ 178243 h 2222041"/>
              <a:gd name="connsiteX5-191" fmla="*/ 12192000 w 12192000"/>
              <a:gd name="connsiteY5-192" fmla="*/ 2222041 h 2222041"/>
              <a:gd name="connsiteX6-193" fmla="*/ 0 w 12192000"/>
              <a:gd name="connsiteY6-194" fmla="*/ 2222041 h 2222041"/>
              <a:gd name="connsiteX7-195" fmla="*/ 0 w 12192000"/>
              <a:gd name="connsiteY7-196" fmla="*/ 104448 h 2222041"/>
              <a:gd name="connsiteX0-197" fmla="*/ 0 w 12192000"/>
              <a:gd name="connsiteY0-198" fmla="*/ 104448 h 2222041"/>
              <a:gd name="connsiteX1-199" fmla="*/ 1138602 w 12192000"/>
              <a:gd name="connsiteY1-200" fmla="*/ 6053 h 2222041"/>
              <a:gd name="connsiteX2-201" fmla="*/ 6546887 w 12192000"/>
              <a:gd name="connsiteY2-202" fmla="*/ 1307096 h 2222041"/>
              <a:gd name="connsiteX3-203" fmla="*/ 11322057 w 12192000"/>
              <a:gd name="connsiteY3-204" fmla="*/ 42951 h 2222041"/>
              <a:gd name="connsiteX4-205" fmla="*/ 12192000 w 12192000"/>
              <a:gd name="connsiteY4-206" fmla="*/ 178243 h 2222041"/>
              <a:gd name="connsiteX5-207" fmla="*/ 12192000 w 12192000"/>
              <a:gd name="connsiteY5-208" fmla="*/ 2222041 h 2222041"/>
              <a:gd name="connsiteX6-209" fmla="*/ 0 w 12192000"/>
              <a:gd name="connsiteY6-210" fmla="*/ 2222041 h 2222041"/>
              <a:gd name="connsiteX7-211" fmla="*/ 0 w 12192000"/>
              <a:gd name="connsiteY7-212" fmla="*/ 104448 h 2222041"/>
              <a:gd name="connsiteX0-213" fmla="*/ 0 w 12192000"/>
              <a:gd name="connsiteY0-214" fmla="*/ 98865 h 2216458"/>
              <a:gd name="connsiteX1-215" fmla="*/ 1138602 w 12192000"/>
              <a:gd name="connsiteY1-216" fmla="*/ 470 h 2216458"/>
              <a:gd name="connsiteX2-217" fmla="*/ 6546887 w 12192000"/>
              <a:gd name="connsiteY2-218" fmla="*/ 1301513 h 2216458"/>
              <a:gd name="connsiteX3-219" fmla="*/ 11322057 w 12192000"/>
              <a:gd name="connsiteY3-220" fmla="*/ 37368 h 2216458"/>
              <a:gd name="connsiteX4-221" fmla="*/ 12192000 w 12192000"/>
              <a:gd name="connsiteY4-222" fmla="*/ 172660 h 2216458"/>
              <a:gd name="connsiteX5-223" fmla="*/ 12192000 w 12192000"/>
              <a:gd name="connsiteY5-224" fmla="*/ 2216458 h 2216458"/>
              <a:gd name="connsiteX6-225" fmla="*/ 0 w 12192000"/>
              <a:gd name="connsiteY6-226" fmla="*/ 2216458 h 2216458"/>
              <a:gd name="connsiteX7-227" fmla="*/ 0 w 12192000"/>
              <a:gd name="connsiteY7-228" fmla="*/ 98865 h 2216458"/>
              <a:gd name="connsiteX0-229" fmla="*/ 0 w 12192000"/>
              <a:gd name="connsiteY0-230" fmla="*/ 98865 h 2216458"/>
              <a:gd name="connsiteX1-231" fmla="*/ 1071927 w 12192000"/>
              <a:gd name="connsiteY1-232" fmla="*/ 470 h 2216458"/>
              <a:gd name="connsiteX2-233" fmla="*/ 6546887 w 12192000"/>
              <a:gd name="connsiteY2-234" fmla="*/ 1301513 h 2216458"/>
              <a:gd name="connsiteX3-235" fmla="*/ 11322057 w 12192000"/>
              <a:gd name="connsiteY3-236" fmla="*/ 37368 h 2216458"/>
              <a:gd name="connsiteX4-237" fmla="*/ 12192000 w 12192000"/>
              <a:gd name="connsiteY4-238" fmla="*/ 172660 h 2216458"/>
              <a:gd name="connsiteX5-239" fmla="*/ 12192000 w 12192000"/>
              <a:gd name="connsiteY5-240" fmla="*/ 2216458 h 2216458"/>
              <a:gd name="connsiteX6-241" fmla="*/ 0 w 12192000"/>
              <a:gd name="connsiteY6-242" fmla="*/ 2216458 h 2216458"/>
              <a:gd name="connsiteX7-243" fmla="*/ 0 w 12192000"/>
              <a:gd name="connsiteY7-244" fmla="*/ 98865 h 2216458"/>
              <a:gd name="connsiteX0-245" fmla="*/ 0 w 12192000"/>
              <a:gd name="connsiteY0-246" fmla="*/ 98452 h 2216045"/>
              <a:gd name="connsiteX1-247" fmla="*/ 1071927 w 12192000"/>
              <a:gd name="connsiteY1-248" fmla="*/ 57 h 2216045"/>
              <a:gd name="connsiteX2-249" fmla="*/ 6546887 w 12192000"/>
              <a:gd name="connsiteY2-250" fmla="*/ 1301100 h 2216045"/>
              <a:gd name="connsiteX3-251" fmla="*/ 11322057 w 12192000"/>
              <a:gd name="connsiteY3-252" fmla="*/ 36955 h 2216045"/>
              <a:gd name="connsiteX4-253" fmla="*/ 12192000 w 12192000"/>
              <a:gd name="connsiteY4-254" fmla="*/ 172247 h 2216045"/>
              <a:gd name="connsiteX5-255" fmla="*/ 12192000 w 12192000"/>
              <a:gd name="connsiteY5-256" fmla="*/ 2216045 h 2216045"/>
              <a:gd name="connsiteX6-257" fmla="*/ 0 w 12192000"/>
              <a:gd name="connsiteY6-258" fmla="*/ 2216045 h 2216045"/>
              <a:gd name="connsiteX7-259" fmla="*/ 0 w 12192000"/>
              <a:gd name="connsiteY7-260" fmla="*/ 98452 h 2216045"/>
              <a:gd name="connsiteX0-261" fmla="*/ 0 w 12192000"/>
              <a:gd name="connsiteY0-262" fmla="*/ 108394 h 2225987"/>
              <a:gd name="connsiteX1-263" fmla="*/ 1071927 w 12192000"/>
              <a:gd name="connsiteY1-264" fmla="*/ 9999 h 2225987"/>
              <a:gd name="connsiteX2-265" fmla="*/ 6546887 w 12192000"/>
              <a:gd name="connsiteY2-266" fmla="*/ 1311042 h 2225987"/>
              <a:gd name="connsiteX3-267" fmla="*/ 11322057 w 12192000"/>
              <a:gd name="connsiteY3-268" fmla="*/ 46897 h 2225987"/>
              <a:gd name="connsiteX4-269" fmla="*/ 12192000 w 12192000"/>
              <a:gd name="connsiteY4-270" fmla="*/ 182189 h 2225987"/>
              <a:gd name="connsiteX5-271" fmla="*/ 12192000 w 12192000"/>
              <a:gd name="connsiteY5-272" fmla="*/ 2225987 h 2225987"/>
              <a:gd name="connsiteX6-273" fmla="*/ 0 w 12192000"/>
              <a:gd name="connsiteY6-274" fmla="*/ 2225987 h 2225987"/>
              <a:gd name="connsiteX7-275" fmla="*/ 0 w 12192000"/>
              <a:gd name="connsiteY7-276" fmla="*/ 108394 h 222598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192000" h="2225987">
                <a:moveTo>
                  <a:pt x="0" y="108394"/>
                </a:moveTo>
                <a:cubicBezTo>
                  <a:pt x="503185" y="18009"/>
                  <a:pt x="544630" y="-19755"/>
                  <a:pt x="1071927" y="9999"/>
                </a:cubicBezTo>
                <a:cubicBezTo>
                  <a:pt x="1739550" y="47671"/>
                  <a:pt x="4838532" y="1304892"/>
                  <a:pt x="6546887" y="1311042"/>
                </a:cubicBezTo>
                <a:cubicBezTo>
                  <a:pt x="8255242" y="1317192"/>
                  <a:pt x="10886030" y="73114"/>
                  <a:pt x="11322057" y="46897"/>
                </a:cubicBezTo>
                <a:cubicBezTo>
                  <a:pt x="11758084" y="20680"/>
                  <a:pt x="11930873" y="70417"/>
                  <a:pt x="12192000" y="182189"/>
                </a:cubicBezTo>
                <a:lnTo>
                  <a:pt x="12192000" y="2225987"/>
                </a:lnTo>
                <a:lnTo>
                  <a:pt x="0" y="2225987"/>
                </a:lnTo>
                <a:lnTo>
                  <a:pt x="0" y="108394"/>
                </a:lnTo>
                <a:close/>
              </a:path>
            </a:pathLst>
          </a:custGeom>
          <a:gradFill>
            <a:gsLst>
              <a:gs pos="0">
                <a:schemeClr val="bg1"/>
              </a:gs>
              <a:gs pos="100000">
                <a:schemeClr val="bg1">
                  <a:alpha val="81000"/>
                </a:schemeClr>
              </a:gs>
            </a:gsLst>
            <a:lin ang="5400000" scaled="1"/>
          </a:gra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 name="任意多边形: 形状 9"/>
          <p:cNvSpPr/>
          <p:nvPr userDrawn="1"/>
        </p:nvSpPr>
        <p:spPr>
          <a:xfrm>
            <a:off x="-76202" y="4775854"/>
            <a:ext cx="12344402" cy="2246914"/>
          </a:xfrm>
          <a:custGeom>
            <a:avLst/>
            <a:gdLst>
              <a:gd name="connsiteX0" fmla="*/ 908123 w 12192000"/>
              <a:gd name="connsiteY0" fmla="*/ 320 h 2218133"/>
              <a:gd name="connsiteX1" fmla="*/ 1138602 w 12192000"/>
              <a:gd name="connsiteY1" fmla="*/ 2145 h 2218133"/>
              <a:gd name="connsiteX2" fmla="*/ 5603459 w 12192000"/>
              <a:gd name="connsiteY2" fmla="*/ 998388 h 2218133"/>
              <a:gd name="connsiteX3" fmla="*/ 11322057 w 12192000"/>
              <a:gd name="connsiteY3" fmla="*/ 39043 h 2218133"/>
              <a:gd name="connsiteX4" fmla="*/ 12192000 w 12192000"/>
              <a:gd name="connsiteY4" fmla="*/ 174335 h 2218133"/>
              <a:gd name="connsiteX5" fmla="*/ 12192000 w 12192000"/>
              <a:gd name="connsiteY5" fmla="*/ 2218133 h 2218133"/>
              <a:gd name="connsiteX6" fmla="*/ 0 w 12192000"/>
              <a:gd name="connsiteY6" fmla="*/ 2218133 h 2218133"/>
              <a:gd name="connsiteX7" fmla="*/ 0 w 12192000"/>
              <a:gd name="connsiteY7" fmla="*/ 100540 h 2218133"/>
              <a:gd name="connsiteX8" fmla="*/ 908123 w 12192000"/>
              <a:gd name="connsiteY8" fmla="*/ 320 h 2218133"/>
              <a:gd name="connsiteX0-1" fmla="*/ 908123 w 12192000"/>
              <a:gd name="connsiteY0-2" fmla="*/ 0 h 2217813"/>
              <a:gd name="connsiteX1-3" fmla="*/ 1138602 w 12192000"/>
              <a:gd name="connsiteY1-4" fmla="*/ 1825 h 2217813"/>
              <a:gd name="connsiteX2-5" fmla="*/ 5603459 w 12192000"/>
              <a:gd name="connsiteY2-6" fmla="*/ 998068 h 2217813"/>
              <a:gd name="connsiteX3-7" fmla="*/ 11322057 w 12192000"/>
              <a:gd name="connsiteY3-8" fmla="*/ 38723 h 2217813"/>
              <a:gd name="connsiteX4-9" fmla="*/ 12192000 w 12192000"/>
              <a:gd name="connsiteY4-10" fmla="*/ 174015 h 2217813"/>
              <a:gd name="connsiteX5-11" fmla="*/ 12192000 w 12192000"/>
              <a:gd name="connsiteY5-12" fmla="*/ 2217813 h 2217813"/>
              <a:gd name="connsiteX6-13" fmla="*/ 0 w 12192000"/>
              <a:gd name="connsiteY6-14" fmla="*/ 2217813 h 2217813"/>
              <a:gd name="connsiteX7-15" fmla="*/ 0 w 12192000"/>
              <a:gd name="connsiteY7-16" fmla="*/ 100220 h 2217813"/>
              <a:gd name="connsiteX8-17" fmla="*/ 908123 w 12192000"/>
              <a:gd name="connsiteY8-18" fmla="*/ 0 h 2217813"/>
              <a:gd name="connsiteX0-19" fmla="*/ 870023 w 12192000"/>
              <a:gd name="connsiteY0-20" fmla="*/ 27892 h 2309205"/>
              <a:gd name="connsiteX1-21" fmla="*/ 1138602 w 12192000"/>
              <a:gd name="connsiteY1-22" fmla="*/ 93217 h 2309205"/>
              <a:gd name="connsiteX2-23" fmla="*/ 5603459 w 12192000"/>
              <a:gd name="connsiteY2-24" fmla="*/ 1089460 h 2309205"/>
              <a:gd name="connsiteX3-25" fmla="*/ 11322057 w 12192000"/>
              <a:gd name="connsiteY3-26" fmla="*/ 130115 h 2309205"/>
              <a:gd name="connsiteX4-27" fmla="*/ 12192000 w 12192000"/>
              <a:gd name="connsiteY4-28" fmla="*/ 265407 h 2309205"/>
              <a:gd name="connsiteX5-29" fmla="*/ 12192000 w 12192000"/>
              <a:gd name="connsiteY5-30" fmla="*/ 2309205 h 2309205"/>
              <a:gd name="connsiteX6-31" fmla="*/ 0 w 12192000"/>
              <a:gd name="connsiteY6-32" fmla="*/ 2309205 h 2309205"/>
              <a:gd name="connsiteX7-33" fmla="*/ 0 w 12192000"/>
              <a:gd name="connsiteY7-34" fmla="*/ 191612 h 2309205"/>
              <a:gd name="connsiteX8-35" fmla="*/ 870023 w 12192000"/>
              <a:gd name="connsiteY8-36" fmla="*/ 27892 h 2309205"/>
              <a:gd name="connsiteX0-37" fmla="*/ 0 w 12192000"/>
              <a:gd name="connsiteY0-38" fmla="*/ 243906 h 2361499"/>
              <a:gd name="connsiteX1-39" fmla="*/ 1138602 w 12192000"/>
              <a:gd name="connsiteY1-40" fmla="*/ 145511 h 2361499"/>
              <a:gd name="connsiteX2-41" fmla="*/ 5603459 w 12192000"/>
              <a:gd name="connsiteY2-42" fmla="*/ 1141754 h 2361499"/>
              <a:gd name="connsiteX3-43" fmla="*/ 11322057 w 12192000"/>
              <a:gd name="connsiteY3-44" fmla="*/ 182409 h 2361499"/>
              <a:gd name="connsiteX4-45" fmla="*/ 12192000 w 12192000"/>
              <a:gd name="connsiteY4-46" fmla="*/ 317701 h 2361499"/>
              <a:gd name="connsiteX5-47" fmla="*/ 12192000 w 12192000"/>
              <a:gd name="connsiteY5-48" fmla="*/ 2361499 h 2361499"/>
              <a:gd name="connsiteX6-49" fmla="*/ 0 w 12192000"/>
              <a:gd name="connsiteY6-50" fmla="*/ 2361499 h 2361499"/>
              <a:gd name="connsiteX7-51" fmla="*/ 0 w 12192000"/>
              <a:gd name="connsiteY7-52" fmla="*/ 243906 h 2361499"/>
              <a:gd name="connsiteX0-53" fmla="*/ 0 w 12192000"/>
              <a:gd name="connsiteY0-54" fmla="*/ 197151 h 2314744"/>
              <a:gd name="connsiteX1-55" fmla="*/ 1138602 w 12192000"/>
              <a:gd name="connsiteY1-56" fmla="*/ 98756 h 2314744"/>
              <a:gd name="connsiteX2-57" fmla="*/ 5603459 w 12192000"/>
              <a:gd name="connsiteY2-58" fmla="*/ 1094999 h 2314744"/>
              <a:gd name="connsiteX3-59" fmla="*/ 11322057 w 12192000"/>
              <a:gd name="connsiteY3-60" fmla="*/ 135654 h 2314744"/>
              <a:gd name="connsiteX4-61" fmla="*/ 12192000 w 12192000"/>
              <a:gd name="connsiteY4-62" fmla="*/ 270946 h 2314744"/>
              <a:gd name="connsiteX5-63" fmla="*/ 12192000 w 12192000"/>
              <a:gd name="connsiteY5-64" fmla="*/ 2314744 h 2314744"/>
              <a:gd name="connsiteX6-65" fmla="*/ 0 w 12192000"/>
              <a:gd name="connsiteY6-66" fmla="*/ 2314744 h 2314744"/>
              <a:gd name="connsiteX7-67" fmla="*/ 0 w 12192000"/>
              <a:gd name="connsiteY7-68" fmla="*/ 197151 h 2314744"/>
              <a:gd name="connsiteX0-69" fmla="*/ 0 w 12192000"/>
              <a:gd name="connsiteY0-70" fmla="*/ 108746 h 2226339"/>
              <a:gd name="connsiteX1-71" fmla="*/ 1138602 w 12192000"/>
              <a:gd name="connsiteY1-72" fmla="*/ 10351 h 2226339"/>
              <a:gd name="connsiteX2-73" fmla="*/ 5603459 w 12192000"/>
              <a:gd name="connsiteY2-74" fmla="*/ 1006594 h 2226339"/>
              <a:gd name="connsiteX3-75" fmla="*/ 11322057 w 12192000"/>
              <a:gd name="connsiteY3-76" fmla="*/ 47249 h 2226339"/>
              <a:gd name="connsiteX4-77" fmla="*/ 12192000 w 12192000"/>
              <a:gd name="connsiteY4-78" fmla="*/ 182541 h 2226339"/>
              <a:gd name="connsiteX5-79" fmla="*/ 12192000 w 12192000"/>
              <a:gd name="connsiteY5-80" fmla="*/ 2226339 h 2226339"/>
              <a:gd name="connsiteX6-81" fmla="*/ 0 w 12192000"/>
              <a:gd name="connsiteY6-82" fmla="*/ 2226339 h 2226339"/>
              <a:gd name="connsiteX7-83" fmla="*/ 0 w 12192000"/>
              <a:gd name="connsiteY7-84" fmla="*/ 108746 h 2226339"/>
              <a:gd name="connsiteX0-85" fmla="*/ 0 w 12192000"/>
              <a:gd name="connsiteY0-86" fmla="*/ 99543 h 2217136"/>
              <a:gd name="connsiteX1-87" fmla="*/ 1138602 w 12192000"/>
              <a:gd name="connsiteY1-88" fmla="*/ 1148 h 2217136"/>
              <a:gd name="connsiteX2-89" fmla="*/ 5603459 w 12192000"/>
              <a:gd name="connsiteY2-90" fmla="*/ 997391 h 2217136"/>
              <a:gd name="connsiteX3-91" fmla="*/ 11322057 w 12192000"/>
              <a:gd name="connsiteY3-92" fmla="*/ 38046 h 2217136"/>
              <a:gd name="connsiteX4-93" fmla="*/ 12192000 w 12192000"/>
              <a:gd name="connsiteY4-94" fmla="*/ 173338 h 2217136"/>
              <a:gd name="connsiteX5-95" fmla="*/ 12192000 w 12192000"/>
              <a:gd name="connsiteY5-96" fmla="*/ 2217136 h 2217136"/>
              <a:gd name="connsiteX6-97" fmla="*/ 0 w 12192000"/>
              <a:gd name="connsiteY6-98" fmla="*/ 2217136 h 2217136"/>
              <a:gd name="connsiteX7-99" fmla="*/ 0 w 12192000"/>
              <a:gd name="connsiteY7-100" fmla="*/ 99543 h 2217136"/>
              <a:gd name="connsiteX0-101" fmla="*/ 0 w 12192000"/>
              <a:gd name="connsiteY0-102" fmla="*/ 162476 h 2280069"/>
              <a:gd name="connsiteX1-103" fmla="*/ 1189402 w 12192000"/>
              <a:gd name="connsiteY1-104" fmla="*/ 581 h 2280069"/>
              <a:gd name="connsiteX2-105" fmla="*/ 5603459 w 12192000"/>
              <a:gd name="connsiteY2-106" fmla="*/ 1060324 h 2280069"/>
              <a:gd name="connsiteX3-107" fmla="*/ 11322057 w 12192000"/>
              <a:gd name="connsiteY3-108" fmla="*/ 100979 h 2280069"/>
              <a:gd name="connsiteX4-109" fmla="*/ 12192000 w 12192000"/>
              <a:gd name="connsiteY4-110" fmla="*/ 236271 h 2280069"/>
              <a:gd name="connsiteX5-111" fmla="*/ 12192000 w 12192000"/>
              <a:gd name="connsiteY5-112" fmla="*/ 2280069 h 2280069"/>
              <a:gd name="connsiteX6-113" fmla="*/ 0 w 12192000"/>
              <a:gd name="connsiteY6-114" fmla="*/ 2280069 h 2280069"/>
              <a:gd name="connsiteX7-115" fmla="*/ 0 w 12192000"/>
              <a:gd name="connsiteY7-116" fmla="*/ 162476 h 2280069"/>
              <a:gd name="connsiteX0-117" fmla="*/ 0 w 12192000"/>
              <a:gd name="connsiteY0-118" fmla="*/ 99543 h 2217136"/>
              <a:gd name="connsiteX1-119" fmla="*/ 1176702 w 12192000"/>
              <a:gd name="connsiteY1-120" fmla="*/ 1148 h 2217136"/>
              <a:gd name="connsiteX2-121" fmla="*/ 5603459 w 12192000"/>
              <a:gd name="connsiteY2-122" fmla="*/ 997391 h 2217136"/>
              <a:gd name="connsiteX3-123" fmla="*/ 11322057 w 12192000"/>
              <a:gd name="connsiteY3-124" fmla="*/ 38046 h 2217136"/>
              <a:gd name="connsiteX4-125" fmla="*/ 12192000 w 12192000"/>
              <a:gd name="connsiteY4-126" fmla="*/ 173338 h 2217136"/>
              <a:gd name="connsiteX5-127" fmla="*/ 12192000 w 12192000"/>
              <a:gd name="connsiteY5-128" fmla="*/ 2217136 h 2217136"/>
              <a:gd name="connsiteX6-129" fmla="*/ 0 w 12192000"/>
              <a:gd name="connsiteY6-130" fmla="*/ 2217136 h 2217136"/>
              <a:gd name="connsiteX7-131" fmla="*/ 0 w 12192000"/>
              <a:gd name="connsiteY7-132" fmla="*/ 99543 h 2217136"/>
              <a:gd name="connsiteX0-133" fmla="*/ 0 w 12192000"/>
              <a:gd name="connsiteY0-134" fmla="*/ 101580 h 2219173"/>
              <a:gd name="connsiteX1-135" fmla="*/ 1176702 w 12192000"/>
              <a:gd name="connsiteY1-136" fmla="*/ 3185 h 2219173"/>
              <a:gd name="connsiteX2-137" fmla="*/ 5603459 w 12192000"/>
              <a:gd name="connsiteY2-138" fmla="*/ 999428 h 2219173"/>
              <a:gd name="connsiteX3-139" fmla="*/ 11322057 w 12192000"/>
              <a:gd name="connsiteY3-140" fmla="*/ 40083 h 2219173"/>
              <a:gd name="connsiteX4-141" fmla="*/ 12192000 w 12192000"/>
              <a:gd name="connsiteY4-142" fmla="*/ 175375 h 2219173"/>
              <a:gd name="connsiteX5-143" fmla="*/ 12192000 w 12192000"/>
              <a:gd name="connsiteY5-144" fmla="*/ 2219173 h 2219173"/>
              <a:gd name="connsiteX6-145" fmla="*/ 0 w 12192000"/>
              <a:gd name="connsiteY6-146" fmla="*/ 2219173 h 2219173"/>
              <a:gd name="connsiteX7-147" fmla="*/ 0 w 12192000"/>
              <a:gd name="connsiteY7-148" fmla="*/ 101580 h 22191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192000" h="2219173">
                <a:moveTo>
                  <a:pt x="0" y="101580"/>
                </a:moveTo>
                <a:cubicBezTo>
                  <a:pt x="507267" y="49749"/>
                  <a:pt x="547782" y="-15199"/>
                  <a:pt x="1176702" y="3185"/>
                </a:cubicBezTo>
                <a:cubicBezTo>
                  <a:pt x="2122407" y="30829"/>
                  <a:pt x="3912567" y="993278"/>
                  <a:pt x="5603459" y="999428"/>
                </a:cubicBezTo>
                <a:cubicBezTo>
                  <a:pt x="7294351" y="1005578"/>
                  <a:pt x="10215196" y="71508"/>
                  <a:pt x="11322057" y="40083"/>
                </a:cubicBezTo>
                <a:cubicBezTo>
                  <a:pt x="11703723" y="29247"/>
                  <a:pt x="11940398" y="130278"/>
                  <a:pt x="12192000" y="175375"/>
                </a:cubicBezTo>
                <a:lnTo>
                  <a:pt x="12192000" y="2219173"/>
                </a:lnTo>
                <a:lnTo>
                  <a:pt x="0" y="2219173"/>
                </a:lnTo>
                <a:lnTo>
                  <a:pt x="0" y="101580"/>
                </a:lnTo>
                <a:close/>
              </a:path>
            </a:pathLst>
          </a:custGeom>
          <a:solidFill>
            <a:schemeClr val="accent1"/>
          </a:solidFill>
          <a:ln>
            <a:solidFill>
              <a:srgbClr val="F5F5F5"/>
            </a:solid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cxnSp>
        <p:nvCxnSpPr>
          <p:cNvPr id="15" name="直接连接符 14"/>
          <p:cNvCxnSpPr/>
          <p:nvPr userDrawn="1"/>
        </p:nvCxnSpPr>
        <p:spPr>
          <a:xfrm>
            <a:off x="1822859" y="2419272"/>
            <a:ext cx="8546282" cy="0"/>
          </a:xfrm>
          <a:prstGeom prst="line">
            <a:avLst/>
          </a:prstGeom>
          <a:ln>
            <a:gradFill flip="none" rotWithShape="1">
              <a:gsLst>
                <a:gs pos="0">
                  <a:schemeClr val="accent1">
                    <a:alpha val="0"/>
                  </a:schemeClr>
                </a:gs>
                <a:gs pos="50000">
                  <a:schemeClr val="accent1"/>
                </a:gs>
                <a:gs pos="100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6" name="组合 15"/>
          <p:cNvGrpSpPr/>
          <p:nvPr userDrawn="1"/>
        </p:nvGrpSpPr>
        <p:grpSpPr>
          <a:xfrm>
            <a:off x="-356489" y="5167878"/>
            <a:ext cx="12904971" cy="1323582"/>
            <a:chOff x="-127002" y="4938408"/>
            <a:chExt cx="12904971" cy="1323582"/>
          </a:xfrm>
        </p:grpSpPr>
        <p:sp>
          <p:nvSpPr>
            <p:cNvPr id="17" name="任意多边形: 形状 16"/>
            <p:cNvSpPr/>
            <p:nvPr/>
          </p:nvSpPr>
          <p:spPr>
            <a:xfrm>
              <a:off x="-95252" y="4938408"/>
              <a:ext cx="12841471" cy="1081421"/>
            </a:xfrm>
            <a:custGeom>
              <a:avLst/>
              <a:gdLst>
                <a:gd name="connsiteX0" fmla="*/ 0 w 12217400"/>
                <a:gd name="connsiteY0" fmla="*/ 228600 h 838200"/>
                <a:gd name="connsiteX1" fmla="*/ 1536700 w 12217400"/>
                <a:gd name="connsiteY1" fmla="*/ 127000 h 838200"/>
                <a:gd name="connsiteX2" fmla="*/ 4902200 w 12217400"/>
                <a:gd name="connsiteY2" fmla="*/ 838200 h 838200"/>
                <a:gd name="connsiteX3" fmla="*/ 9372600 w 12217400"/>
                <a:gd name="connsiteY3" fmla="*/ 546100 h 838200"/>
                <a:gd name="connsiteX4" fmla="*/ 11379200 w 12217400"/>
                <a:gd name="connsiteY4" fmla="*/ 0 h 838200"/>
                <a:gd name="connsiteX5" fmla="*/ 12217400 w 12217400"/>
                <a:gd name="connsiteY5" fmla="*/ 254000 h 838200"/>
                <a:gd name="connsiteX6" fmla="*/ 12217400 w 12217400"/>
                <a:gd name="connsiteY6" fmla="*/ 254000 h 838200"/>
                <a:gd name="connsiteX0-1" fmla="*/ 0 w 12217400"/>
                <a:gd name="connsiteY0-2" fmla="*/ 228600 h 838200"/>
                <a:gd name="connsiteX1-3" fmla="*/ 1536700 w 12217400"/>
                <a:gd name="connsiteY1-4" fmla="*/ 127000 h 838200"/>
                <a:gd name="connsiteX2-5" fmla="*/ 4902200 w 12217400"/>
                <a:gd name="connsiteY2-6" fmla="*/ 838200 h 838200"/>
                <a:gd name="connsiteX3-7" fmla="*/ 9372600 w 12217400"/>
                <a:gd name="connsiteY3-8" fmla="*/ 546100 h 838200"/>
                <a:gd name="connsiteX4-9" fmla="*/ 11379200 w 12217400"/>
                <a:gd name="connsiteY4-10" fmla="*/ 0 h 838200"/>
                <a:gd name="connsiteX5-11" fmla="*/ 12217400 w 12217400"/>
                <a:gd name="connsiteY5-12" fmla="*/ 254000 h 838200"/>
                <a:gd name="connsiteX6-13" fmla="*/ 12217400 w 12217400"/>
                <a:gd name="connsiteY6-14" fmla="*/ 254000 h 838200"/>
                <a:gd name="connsiteX0-15" fmla="*/ 0 w 12217400"/>
                <a:gd name="connsiteY0-16" fmla="*/ 228600 h 847380"/>
                <a:gd name="connsiteX1-17" fmla="*/ 1536700 w 12217400"/>
                <a:gd name="connsiteY1-18" fmla="*/ 127000 h 847380"/>
                <a:gd name="connsiteX2-19" fmla="*/ 4902200 w 12217400"/>
                <a:gd name="connsiteY2-20" fmla="*/ 838200 h 847380"/>
                <a:gd name="connsiteX3-21" fmla="*/ 9372600 w 12217400"/>
                <a:gd name="connsiteY3-22" fmla="*/ 546100 h 847380"/>
                <a:gd name="connsiteX4-23" fmla="*/ 11379200 w 12217400"/>
                <a:gd name="connsiteY4-24" fmla="*/ 0 h 847380"/>
                <a:gd name="connsiteX5-25" fmla="*/ 12217400 w 12217400"/>
                <a:gd name="connsiteY5-26" fmla="*/ 254000 h 847380"/>
                <a:gd name="connsiteX6-27" fmla="*/ 12217400 w 12217400"/>
                <a:gd name="connsiteY6-28" fmla="*/ 254000 h 847380"/>
                <a:gd name="connsiteX0-29" fmla="*/ 0 w 12217400"/>
                <a:gd name="connsiteY0-30" fmla="*/ 228600 h 843210"/>
                <a:gd name="connsiteX1-31" fmla="*/ 1536700 w 12217400"/>
                <a:gd name="connsiteY1-32" fmla="*/ 127000 h 843210"/>
                <a:gd name="connsiteX2-33" fmla="*/ 4902200 w 12217400"/>
                <a:gd name="connsiteY2-34" fmla="*/ 838200 h 843210"/>
                <a:gd name="connsiteX3-35" fmla="*/ 9372600 w 12217400"/>
                <a:gd name="connsiteY3-36" fmla="*/ 546100 h 843210"/>
                <a:gd name="connsiteX4-37" fmla="*/ 11379200 w 12217400"/>
                <a:gd name="connsiteY4-38" fmla="*/ 0 h 843210"/>
                <a:gd name="connsiteX5-39" fmla="*/ 12217400 w 12217400"/>
                <a:gd name="connsiteY5-40" fmla="*/ 254000 h 843210"/>
                <a:gd name="connsiteX6-41" fmla="*/ 12217400 w 12217400"/>
                <a:gd name="connsiteY6-42" fmla="*/ 254000 h 843210"/>
                <a:gd name="connsiteX0-43" fmla="*/ 0 w 12217400"/>
                <a:gd name="connsiteY0-44" fmla="*/ 228600 h 855686"/>
                <a:gd name="connsiteX1-45" fmla="*/ 1536700 w 12217400"/>
                <a:gd name="connsiteY1-46" fmla="*/ 127000 h 855686"/>
                <a:gd name="connsiteX2-47" fmla="*/ 5138553 w 12217400"/>
                <a:gd name="connsiteY2-48" fmla="*/ 850900 h 855686"/>
                <a:gd name="connsiteX3-49" fmla="*/ 9372600 w 12217400"/>
                <a:gd name="connsiteY3-50" fmla="*/ 546100 h 855686"/>
                <a:gd name="connsiteX4-51" fmla="*/ 11379200 w 12217400"/>
                <a:gd name="connsiteY4-52" fmla="*/ 0 h 855686"/>
                <a:gd name="connsiteX5-53" fmla="*/ 12217400 w 12217400"/>
                <a:gd name="connsiteY5-54" fmla="*/ 254000 h 855686"/>
                <a:gd name="connsiteX6-55" fmla="*/ 12217400 w 12217400"/>
                <a:gd name="connsiteY6-56" fmla="*/ 254000 h 855686"/>
                <a:gd name="connsiteX0-57" fmla="*/ 0 w 12217400"/>
                <a:gd name="connsiteY0-58" fmla="*/ 228600 h 857597"/>
                <a:gd name="connsiteX1-59" fmla="*/ 1536700 w 12217400"/>
                <a:gd name="connsiteY1-60" fmla="*/ 127000 h 857597"/>
                <a:gd name="connsiteX2-61" fmla="*/ 5138553 w 12217400"/>
                <a:gd name="connsiteY2-62" fmla="*/ 850900 h 857597"/>
                <a:gd name="connsiteX3-63" fmla="*/ 9372600 w 12217400"/>
                <a:gd name="connsiteY3-64" fmla="*/ 546100 h 857597"/>
                <a:gd name="connsiteX4-65" fmla="*/ 11379200 w 12217400"/>
                <a:gd name="connsiteY4-66" fmla="*/ 0 h 857597"/>
                <a:gd name="connsiteX5-67" fmla="*/ 12217400 w 12217400"/>
                <a:gd name="connsiteY5-68" fmla="*/ 254000 h 857597"/>
                <a:gd name="connsiteX6-69" fmla="*/ 12217400 w 12217400"/>
                <a:gd name="connsiteY6-70" fmla="*/ 254000 h 857597"/>
                <a:gd name="connsiteX0-71" fmla="*/ 0 w 12217400"/>
                <a:gd name="connsiteY0-72" fmla="*/ 276386 h 905383"/>
                <a:gd name="connsiteX1-73" fmla="*/ 1536700 w 12217400"/>
                <a:gd name="connsiteY1-74" fmla="*/ 174786 h 905383"/>
                <a:gd name="connsiteX2-75" fmla="*/ 5138553 w 12217400"/>
                <a:gd name="connsiteY2-76" fmla="*/ 898686 h 905383"/>
                <a:gd name="connsiteX3-77" fmla="*/ 9372600 w 12217400"/>
                <a:gd name="connsiteY3-78" fmla="*/ 593886 h 905383"/>
                <a:gd name="connsiteX4-79" fmla="*/ 11379200 w 12217400"/>
                <a:gd name="connsiteY4-80" fmla="*/ 47786 h 905383"/>
                <a:gd name="connsiteX5-81" fmla="*/ 12217400 w 12217400"/>
                <a:gd name="connsiteY5-82" fmla="*/ 301786 h 905383"/>
                <a:gd name="connsiteX6-83" fmla="*/ 12217400 w 12217400"/>
                <a:gd name="connsiteY6-84" fmla="*/ 301786 h 905383"/>
                <a:gd name="connsiteX0-85" fmla="*/ 0 w 12217400"/>
                <a:gd name="connsiteY0-86" fmla="*/ 246200 h 875197"/>
                <a:gd name="connsiteX1-87" fmla="*/ 1536700 w 12217400"/>
                <a:gd name="connsiteY1-88" fmla="*/ 144600 h 875197"/>
                <a:gd name="connsiteX2-89" fmla="*/ 5138553 w 12217400"/>
                <a:gd name="connsiteY2-90" fmla="*/ 868500 h 875197"/>
                <a:gd name="connsiteX3-91" fmla="*/ 9372600 w 12217400"/>
                <a:gd name="connsiteY3-92" fmla="*/ 563700 h 875197"/>
                <a:gd name="connsiteX4-93" fmla="*/ 11379200 w 12217400"/>
                <a:gd name="connsiteY4-94" fmla="*/ 17600 h 875197"/>
                <a:gd name="connsiteX5-95" fmla="*/ 12217400 w 12217400"/>
                <a:gd name="connsiteY5-96" fmla="*/ 271600 h 875197"/>
                <a:gd name="connsiteX6-97" fmla="*/ 12217400 w 12217400"/>
                <a:gd name="connsiteY6-98" fmla="*/ 271600 h 875197"/>
                <a:gd name="connsiteX0-99" fmla="*/ 0 w 12217400"/>
                <a:gd name="connsiteY0-100" fmla="*/ 246200 h 869012"/>
                <a:gd name="connsiteX1-101" fmla="*/ 1536700 w 12217400"/>
                <a:gd name="connsiteY1-102" fmla="*/ 144600 h 869012"/>
                <a:gd name="connsiteX2-103" fmla="*/ 5138553 w 12217400"/>
                <a:gd name="connsiteY2-104" fmla="*/ 868500 h 869012"/>
                <a:gd name="connsiteX3-105" fmla="*/ 11379200 w 12217400"/>
                <a:gd name="connsiteY3-106" fmla="*/ 17600 h 869012"/>
                <a:gd name="connsiteX4-107" fmla="*/ 12217400 w 12217400"/>
                <a:gd name="connsiteY4-108" fmla="*/ 271600 h 869012"/>
                <a:gd name="connsiteX5-109" fmla="*/ 12217400 w 12217400"/>
                <a:gd name="connsiteY5-110" fmla="*/ 271600 h 869012"/>
                <a:gd name="connsiteX0-111" fmla="*/ 0 w 12217400"/>
                <a:gd name="connsiteY0-112" fmla="*/ 270645 h 893674"/>
                <a:gd name="connsiteX1-113" fmla="*/ 1536700 w 12217400"/>
                <a:gd name="connsiteY1-114" fmla="*/ 169045 h 893674"/>
                <a:gd name="connsiteX2-115" fmla="*/ 5138553 w 12217400"/>
                <a:gd name="connsiteY2-116" fmla="*/ 892945 h 893674"/>
                <a:gd name="connsiteX3-117" fmla="*/ 10856737 w 12217400"/>
                <a:gd name="connsiteY3-118" fmla="*/ 16645 h 893674"/>
                <a:gd name="connsiteX4-119" fmla="*/ 12217400 w 12217400"/>
                <a:gd name="connsiteY4-120" fmla="*/ 296045 h 893674"/>
                <a:gd name="connsiteX5-121" fmla="*/ 12217400 w 12217400"/>
                <a:gd name="connsiteY5-122" fmla="*/ 296045 h 893674"/>
                <a:gd name="connsiteX0-123" fmla="*/ 0 w 12217400"/>
                <a:gd name="connsiteY0-124" fmla="*/ 270645 h 893674"/>
                <a:gd name="connsiteX1-125" fmla="*/ 1536700 w 12217400"/>
                <a:gd name="connsiteY1-126" fmla="*/ 169045 h 893674"/>
                <a:gd name="connsiteX2-127" fmla="*/ 5138553 w 12217400"/>
                <a:gd name="connsiteY2-128" fmla="*/ 892945 h 893674"/>
                <a:gd name="connsiteX3-129" fmla="*/ 10856737 w 12217400"/>
                <a:gd name="connsiteY3-130" fmla="*/ 16645 h 893674"/>
                <a:gd name="connsiteX4-131" fmla="*/ 12217400 w 12217400"/>
                <a:gd name="connsiteY4-132" fmla="*/ 296045 h 893674"/>
                <a:gd name="connsiteX5-133" fmla="*/ 12217400 w 12217400"/>
                <a:gd name="connsiteY5-134" fmla="*/ 296045 h 893674"/>
                <a:gd name="connsiteX0-135" fmla="*/ 0 w 12217400"/>
                <a:gd name="connsiteY0-136" fmla="*/ 270645 h 894229"/>
                <a:gd name="connsiteX1-137" fmla="*/ 1536700 w 12217400"/>
                <a:gd name="connsiteY1-138" fmla="*/ 169045 h 894229"/>
                <a:gd name="connsiteX2-139" fmla="*/ 5138553 w 12217400"/>
                <a:gd name="connsiteY2-140" fmla="*/ 892945 h 894229"/>
                <a:gd name="connsiteX3-141" fmla="*/ 10856737 w 12217400"/>
                <a:gd name="connsiteY3-142" fmla="*/ 16645 h 894229"/>
                <a:gd name="connsiteX4-143" fmla="*/ 12217400 w 12217400"/>
                <a:gd name="connsiteY4-144" fmla="*/ 296045 h 894229"/>
                <a:gd name="connsiteX5-145" fmla="*/ 12217400 w 12217400"/>
                <a:gd name="connsiteY5-146" fmla="*/ 296045 h 894229"/>
                <a:gd name="connsiteX0-147" fmla="*/ 0 w 12217400"/>
                <a:gd name="connsiteY0-148" fmla="*/ 270645 h 893177"/>
                <a:gd name="connsiteX1-149" fmla="*/ 1586459 w 12217400"/>
                <a:gd name="connsiteY1-150" fmla="*/ 105545 h 893177"/>
                <a:gd name="connsiteX2-151" fmla="*/ 5138553 w 12217400"/>
                <a:gd name="connsiteY2-152" fmla="*/ 892945 h 893177"/>
                <a:gd name="connsiteX3-153" fmla="*/ 10856737 w 12217400"/>
                <a:gd name="connsiteY3-154" fmla="*/ 16645 h 893177"/>
                <a:gd name="connsiteX4-155" fmla="*/ 12217400 w 12217400"/>
                <a:gd name="connsiteY4-156" fmla="*/ 296045 h 893177"/>
                <a:gd name="connsiteX5-157" fmla="*/ 12217400 w 12217400"/>
                <a:gd name="connsiteY5-158" fmla="*/ 296045 h 893177"/>
                <a:gd name="connsiteX0-159" fmla="*/ 0 w 12217400"/>
                <a:gd name="connsiteY0-160" fmla="*/ 270645 h 893177"/>
                <a:gd name="connsiteX1-161" fmla="*/ 1586459 w 12217400"/>
                <a:gd name="connsiteY1-162" fmla="*/ 105545 h 893177"/>
                <a:gd name="connsiteX2-163" fmla="*/ 5138553 w 12217400"/>
                <a:gd name="connsiteY2-164" fmla="*/ 892945 h 893177"/>
                <a:gd name="connsiteX3-165" fmla="*/ 10856737 w 12217400"/>
                <a:gd name="connsiteY3-166" fmla="*/ 16645 h 893177"/>
                <a:gd name="connsiteX4-167" fmla="*/ 12217400 w 12217400"/>
                <a:gd name="connsiteY4-168" fmla="*/ 296045 h 893177"/>
                <a:gd name="connsiteX5-169" fmla="*/ 12217400 w 12217400"/>
                <a:gd name="connsiteY5-170" fmla="*/ 296045 h 893177"/>
                <a:gd name="connsiteX0-171" fmla="*/ 0 w 12105444"/>
                <a:gd name="connsiteY0-172" fmla="*/ 232545 h 893179"/>
                <a:gd name="connsiteX1-173" fmla="*/ 1474503 w 12105444"/>
                <a:gd name="connsiteY1-174" fmla="*/ 105545 h 893179"/>
                <a:gd name="connsiteX2-175" fmla="*/ 5026597 w 12105444"/>
                <a:gd name="connsiteY2-176" fmla="*/ 892945 h 893179"/>
                <a:gd name="connsiteX3-177" fmla="*/ 10744781 w 12105444"/>
                <a:gd name="connsiteY3-178" fmla="*/ 16645 h 893179"/>
                <a:gd name="connsiteX4-179" fmla="*/ 12105444 w 12105444"/>
                <a:gd name="connsiteY4-180" fmla="*/ 296045 h 893179"/>
                <a:gd name="connsiteX5-181" fmla="*/ 12105444 w 12105444"/>
                <a:gd name="connsiteY5-182" fmla="*/ 296045 h 893179"/>
                <a:gd name="connsiteX0-183" fmla="*/ 0 w 12105444"/>
                <a:gd name="connsiteY0-184" fmla="*/ 232545 h 893018"/>
                <a:gd name="connsiteX1-185" fmla="*/ 1598899 w 12105444"/>
                <a:gd name="connsiteY1-186" fmla="*/ 67445 h 893018"/>
                <a:gd name="connsiteX2-187" fmla="*/ 5026597 w 12105444"/>
                <a:gd name="connsiteY2-188" fmla="*/ 892945 h 893018"/>
                <a:gd name="connsiteX3-189" fmla="*/ 10744781 w 12105444"/>
                <a:gd name="connsiteY3-190" fmla="*/ 16645 h 893018"/>
                <a:gd name="connsiteX4-191" fmla="*/ 12105444 w 12105444"/>
                <a:gd name="connsiteY4-192" fmla="*/ 296045 h 893018"/>
                <a:gd name="connsiteX5-193" fmla="*/ 12105444 w 12105444"/>
                <a:gd name="connsiteY5-194" fmla="*/ 296045 h 893018"/>
                <a:gd name="connsiteX0-195" fmla="*/ 0 w 12105444"/>
                <a:gd name="connsiteY0-196" fmla="*/ 244105 h 904509"/>
                <a:gd name="connsiteX1-197" fmla="*/ 1934768 w 12105444"/>
                <a:gd name="connsiteY1-198" fmla="*/ 40905 h 904509"/>
                <a:gd name="connsiteX2-199" fmla="*/ 5026597 w 12105444"/>
                <a:gd name="connsiteY2-200" fmla="*/ 904505 h 904509"/>
                <a:gd name="connsiteX3-201" fmla="*/ 10744781 w 12105444"/>
                <a:gd name="connsiteY3-202" fmla="*/ 28205 h 904509"/>
                <a:gd name="connsiteX4-203" fmla="*/ 12105444 w 12105444"/>
                <a:gd name="connsiteY4-204" fmla="*/ 307605 h 904509"/>
                <a:gd name="connsiteX5-205" fmla="*/ 12105444 w 12105444"/>
                <a:gd name="connsiteY5-206" fmla="*/ 307605 h 904509"/>
                <a:gd name="connsiteX0-207" fmla="*/ 0 w 12105444"/>
                <a:gd name="connsiteY0-208" fmla="*/ 245006 h 918110"/>
                <a:gd name="connsiteX1-209" fmla="*/ 1934768 w 12105444"/>
                <a:gd name="connsiteY1-210" fmla="*/ 41806 h 918110"/>
                <a:gd name="connsiteX2-211" fmla="*/ 6046643 w 12105444"/>
                <a:gd name="connsiteY2-212" fmla="*/ 918106 h 918110"/>
                <a:gd name="connsiteX3-213" fmla="*/ 10744781 w 12105444"/>
                <a:gd name="connsiteY3-214" fmla="*/ 29106 h 918110"/>
                <a:gd name="connsiteX4-215" fmla="*/ 12105444 w 12105444"/>
                <a:gd name="connsiteY4-216" fmla="*/ 308506 h 918110"/>
                <a:gd name="connsiteX5-217" fmla="*/ 12105444 w 12105444"/>
                <a:gd name="connsiteY5-218" fmla="*/ 308506 h 918110"/>
                <a:gd name="connsiteX0-219" fmla="*/ 0 w 12105444"/>
                <a:gd name="connsiteY0-220" fmla="*/ 308616 h 981924"/>
                <a:gd name="connsiteX1-221" fmla="*/ 1934768 w 12105444"/>
                <a:gd name="connsiteY1-222" fmla="*/ 105416 h 981924"/>
                <a:gd name="connsiteX2-223" fmla="*/ 6046643 w 12105444"/>
                <a:gd name="connsiteY2-224" fmla="*/ 981716 h 981924"/>
                <a:gd name="connsiteX3-225" fmla="*/ 10931375 w 12105444"/>
                <a:gd name="connsiteY3-226" fmla="*/ 16516 h 981924"/>
                <a:gd name="connsiteX4-227" fmla="*/ 12105444 w 12105444"/>
                <a:gd name="connsiteY4-228" fmla="*/ 372116 h 981924"/>
                <a:gd name="connsiteX5-229" fmla="*/ 12105444 w 12105444"/>
                <a:gd name="connsiteY5-230" fmla="*/ 372116 h 981924"/>
                <a:gd name="connsiteX0-231" fmla="*/ 0 w 12105444"/>
                <a:gd name="connsiteY0-232" fmla="*/ 292100 h 965408"/>
                <a:gd name="connsiteX1-233" fmla="*/ 1934768 w 12105444"/>
                <a:gd name="connsiteY1-234" fmla="*/ 88900 h 965408"/>
                <a:gd name="connsiteX2-235" fmla="*/ 6046643 w 12105444"/>
                <a:gd name="connsiteY2-236" fmla="*/ 965200 h 965408"/>
                <a:gd name="connsiteX3-237" fmla="*/ 10931375 w 12105444"/>
                <a:gd name="connsiteY3-238" fmla="*/ 0 h 965408"/>
                <a:gd name="connsiteX4-239" fmla="*/ 12105444 w 12105444"/>
                <a:gd name="connsiteY4-240" fmla="*/ 355600 h 965408"/>
                <a:gd name="connsiteX5-241" fmla="*/ 12105444 w 12105444"/>
                <a:gd name="connsiteY5-242" fmla="*/ 355600 h 965408"/>
                <a:gd name="connsiteX0-243" fmla="*/ 0 w 12105444"/>
                <a:gd name="connsiteY0-244" fmla="*/ 316991 h 1168066"/>
                <a:gd name="connsiteX1-245" fmla="*/ 1934768 w 12105444"/>
                <a:gd name="connsiteY1-246" fmla="*/ 113791 h 1168066"/>
                <a:gd name="connsiteX2-247" fmla="*/ 7054249 w 12105444"/>
                <a:gd name="connsiteY2-248" fmla="*/ 1167891 h 1168066"/>
                <a:gd name="connsiteX3-249" fmla="*/ 10931375 w 12105444"/>
                <a:gd name="connsiteY3-250" fmla="*/ 24891 h 1168066"/>
                <a:gd name="connsiteX4-251" fmla="*/ 12105444 w 12105444"/>
                <a:gd name="connsiteY4-252" fmla="*/ 380491 h 1168066"/>
                <a:gd name="connsiteX5-253" fmla="*/ 12105444 w 12105444"/>
                <a:gd name="connsiteY5-254" fmla="*/ 380491 h 1168066"/>
                <a:gd name="connsiteX0-255" fmla="*/ 0 w 12105444"/>
                <a:gd name="connsiteY0-256" fmla="*/ 329192 h 1180320"/>
                <a:gd name="connsiteX1-257" fmla="*/ 1934768 w 12105444"/>
                <a:gd name="connsiteY1-258" fmla="*/ 125992 h 1180320"/>
                <a:gd name="connsiteX2-259" fmla="*/ 7054249 w 12105444"/>
                <a:gd name="connsiteY2-260" fmla="*/ 1180092 h 1180320"/>
                <a:gd name="connsiteX3-261" fmla="*/ 11130408 w 12105444"/>
                <a:gd name="connsiteY3-262" fmla="*/ 24392 h 1180320"/>
                <a:gd name="connsiteX4-263" fmla="*/ 12105444 w 12105444"/>
                <a:gd name="connsiteY4-264" fmla="*/ 392692 h 1180320"/>
                <a:gd name="connsiteX5-265" fmla="*/ 12105444 w 12105444"/>
                <a:gd name="connsiteY5-266" fmla="*/ 392692 h 1180320"/>
                <a:gd name="connsiteX0-267" fmla="*/ 0 w 12777181"/>
                <a:gd name="connsiteY0-268" fmla="*/ 329662 h 1180790"/>
                <a:gd name="connsiteX1-269" fmla="*/ 1934768 w 12777181"/>
                <a:gd name="connsiteY1-270" fmla="*/ 126462 h 1180790"/>
                <a:gd name="connsiteX2-271" fmla="*/ 7054249 w 12777181"/>
                <a:gd name="connsiteY2-272" fmla="*/ 1180562 h 1180790"/>
                <a:gd name="connsiteX3-273" fmla="*/ 11130408 w 12777181"/>
                <a:gd name="connsiteY3-274" fmla="*/ 24862 h 1180790"/>
                <a:gd name="connsiteX4-275" fmla="*/ 12105444 w 12777181"/>
                <a:gd name="connsiteY4-276" fmla="*/ 393162 h 1180790"/>
                <a:gd name="connsiteX5-277" fmla="*/ 12777181 w 12777181"/>
                <a:gd name="connsiteY5-278" fmla="*/ 456662 h 1180790"/>
                <a:gd name="connsiteX0-279" fmla="*/ 0 w 12105444"/>
                <a:gd name="connsiteY0-280" fmla="*/ 329662 h 1180790"/>
                <a:gd name="connsiteX1-281" fmla="*/ 1934768 w 12105444"/>
                <a:gd name="connsiteY1-282" fmla="*/ 126462 h 1180790"/>
                <a:gd name="connsiteX2-283" fmla="*/ 7054249 w 12105444"/>
                <a:gd name="connsiteY2-284" fmla="*/ 1180562 h 1180790"/>
                <a:gd name="connsiteX3-285" fmla="*/ 11130408 w 12105444"/>
                <a:gd name="connsiteY3-286" fmla="*/ 24862 h 1180790"/>
                <a:gd name="connsiteX4-287" fmla="*/ 12105444 w 12105444"/>
                <a:gd name="connsiteY4-288" fmla="*/ 393162 h 1180790"/>
                <a:gd name="connsiteX0-289" fmla="*/ 0 w 12304477"/>
                <a:gd name="connsiteY0-290" fmla="*/ 326203 h 1177331"/>
                <a:gd name="connsiteX1-291" fmla="*/ 1934768 w 12304477"/>
                <a:gd name="connsiteY1-292" fmla="*/ 123003 h 1177331"/>
                <a:gd name="connsiteX2-293" fmla="*/ 7054249 w 12304477"/>
                <a:gd name="connsiteY2-294" fmla="*/ 1177103 h 1177331"/>
                <a:gd name="connsiteX3-295" fmla="*/ 11130408 w 12304477"/>
                <a:gd name="connsiteY3-296" fmla="*/ 21403 h 1177331"/>
                <a:gd name="connsiteX4-297" fmla="*/ 12304477 w 12304477"/>
                <a:gd name="connsiteY4-298" fmla="*/ 427803 h 1177331"/>
                <a:gd name="connsiteX0-299" fmla="*/ 0 w 12304477"/>
                <a:gd name="connsiteY0-300" fmla="*/ 327712 h 1178840"/>
                <a:gd name="connsiteX1-301" fmla="*/ 1934768 w 12304477"/>
                <a:gd name="connsiteY1-302" fmla="*/ 124512 h 1178840"/>
                <a:gd name="connsiteX2-303" fmla="*/ 7054249 w 12304477"/>
                <a:gd name="connsiteY2-304" fmla="*/ 1178612 h 1178840"/>
                <a:gd name="connsiteX3-305" fmla="*/ 11130408 w 12304477"/>
                <a:gd name="connsiteY3-306" fmla="*/ 22912 h 1178840"/>
                <a:gd name="connsiteX4-307" fmla="*/ 12304477 w 12304477"/>
                <a:gd name="connsiteY4-308" fmla="*/ 429312 h 1178840"/>
                <a:gd name="connsiteX0-309" fmla="*/ 0 w 12304477"/>
                <a:gd name="connsiteY0-310" fmla="*/ 325890 h 1138926"/>
                <a:gd name="connsiteX1-311" fmla="*/ 1934768 w 12304477"/>
                <a:gd name="connsiteY1-312" fmla="*/ 122690 h 1138926"/>
                <a:gd name="connsiteX2-313" fmla="*/ 6357633 w 12304477"/>
                <a:gd name="connsiteY2-314" fmla="*/ 1138690 h 1138926"/>
                <a:gd name="connsiteX3-315" fmla="*/ 11130408 w 12304477"/>
                <a:gd name="connsiteY3-316" fmla="*/ 21090 h 1138926"/>
                <a:gd name="connsiteX4-317" fmla="*/ 12304477 w 12304477"/>
                <a:gd name="connsiteY4-318" fmla="*/ 427490 h 1138926"/>
                <a:gd name="connsiteX0-319" fmla="*/ 0 w 12304477"/>
                <a:gd name="connsiteY0-320" fmla="*/ 326492 h 1152225"/>
                <a:gd name="connsiteX1-321" fmla="*/ 1934768 w 12304477"/>
                <a:gd name="connsiteY1-322" fmla="*/ 123292 h 1152225"/>
                <a:gd name="connsiteX2-323" fmla="*/ 6830337 w 12304477"/>
                <a:gd name="connsiteY2-324" fmla="*/ 1151992 h 1152225"/>
                <a:gd name="connsiteX3-325" fmla="*/ 11130408 w 12304477"/>
                <a:gd name="connsiteY3-326" fmla="*/ 21692 h 1152225"/>
                <a:gd name="connsiteX4-327" fmla="*/ 12304477 w 12304477"/>
                <a:gd name="connsiteY4-328" fmla="*/ 428092 h 1152225"/>
                <a:gd name="connsiteX0-329" fmla="*/ 0 w 12441312"/>
                <a:gd name="connsiteY0-330" fmla="*/ 321380 h 1147113"/>
                <a:gd name="connsiteX1-331" fmla="*/ 1934768 w 12441312"/>
                <a:gd name="connsiteY1-332" fmla="*/ 118180 h 1147113"/>
                <a:gd name="connsiteX2-333" fmla="*/ 6830337 w 12441312"/>
                <a:gd name="connsiteY2-334" fmla="*/ 1146880 h 1147113"/>
                <a:gd name="connsiteX3-335" fmla="*/ 11130408 w 12441312"/>
                <a:gd name="connsiteY3-336" fmla="*/ 16580 h 1147113"/>
                <a:gd name="connsiteX4-337" fmla="*/ 12441312 w 12441312"/>
                <a:gd name="connsiteY4-338" fmla="*/ 486480 h 1147113"/>
                <a:gd name="connsiteX0-339" fmla="*/ 0 w 12441312"/>
                <a:gd name="connsiteY0-340" fmla="*/ 322978 h 1148711"/>
                <a:gd name="connsiteX1-341" fmla="*/ 1934768 w 12441312"/>
                <a:gd name="connsiteY1-342" fmla="*/ 119778 h 1148711"/>
                <a:gd name="connsiteX2-343" fmla="*/ 6830337 w 12441312"/>
                <a:gd name="connsiteY2-344" fmla="*/ 1148478 h 1148711"/>
                <a:gd name="connsiteX3-345" fmla="*/ 11130408 w 12441312"/>
                <a:gd name="connsiteY3-346" fmla="*/ 18178 h 1148711"/>
                <a:gd name="connsiteX4-347" fmla="*/ 12441312 w 12441312"/>
                <a:gd name="connsiteY4-348" fmla="*/ 488078 h 1148711"/>
                <a:gd name="connsiteX0-349" fmla="*/ 0 w 12441312"/>
                <a:gd name="connsiteY0-350" fmla="*/ 255890 h 1081486"/>
                <a:gd name="connsiteX1-351" fmla="*/ 1934768 w 12441312"/>
                <a:gd name="connsiteY1-352" fmla="*/ 52690 h 1081486"/>
                <a:gd name="connsiteX2-353" fmla="*/ 6830337 w 12441312"/>
                <a:gd name="connsiteY2-354" fmla="*/ 1081390 h 1081486"/>
                <a:gd name="connsiteX3-355" fmla="*/ 11192606 w 12441312"/>
                <a:gd name="connsiteY3-356" fmla="*/ 116190 h 1081486"/>
                <a:gd name="connsiteX4-357" fmla="*/ 12441312 w 12441312"/>
                <a:gd name="connsiteY4-358" fmla="*/ 420990 h 1081486"/>
                <a:gd name="connsiteX0-359" fmla="*/ 0 w 12515949"/>
                <a:gd name="connsiteY0-360" fmla="*/ 255890 h 1081480"/>
                <a:gd name="connsiteX1-361" fmla="*/ 1934768 w 12515949"/>
                <a:gd name="connsiteY1-362" fmla="*/ 52690 h 1081480"/>
                <a:gd name="connsiteX2-363" fmla="*/ 6830337 w 12515949"/>
                <a:gd name="connsiteY2-364" fmla="*/ 1081390 h 1081480"/>
                <a:gd name="connsiteX3-365" fmla="*/ 11192606 w 12515949"/>
                <a:gd name="connsiteY3-366" fmla="*/ 116190 h 1081480"/>
                <a:gd name="connsiteX4-367" fmla="*/ 12515949 w 12515949"/>
                <a:gd name="connsiteY4-368" fmla="*/ 738490 h 1081480"/>
                <a:gd name="connsiteX0-369" fmla="*/ 0 w 12515949"/>
                <a:gd name="connsiteY0-370" fmla="*/ 255890 h 1081422"/>
                <a:gd name="connsiteX1-371" fmla="*/ 1934768 w 12515949"/>
                <a:gd name="connsiteY1-372" fmla="*/ 52690 h 1081422"/>
                <a:gd name="connsiteX2-373" fmla="*/ 6830337 w 12515949"/>
                <a:gd name="connsiteY2-374" fmla="*/ 1081390 h 1081422"/>
                <a:gd name="connsiteX3-375" fmla="*/ 10856738 w 12515949"/>
                <a:gd name="connsiteY3-376" fmla="*/ 90790 h 1081422"/>
                <a:gd name="connsiteX4-377" fmla="*/ 12515949 w 12515949"/>
                <a:gd name="connsiteY4-378" fmla="*/ 738490 h 1081422"/>
                <a:gd name="connsiteX0-379" fmla="*/ 0 w 12515949"/>
                <a:gd name="connsiteY0-380" fmla="*/ 255890 h 1081422"/>
                <a:gd name="connsiteX1-381" fmla="*/ 1934768 w 12515949"/>
                <a:gd name="connsiteY1-382" fmla="*/ 52690 h 1081422"/>
                <a:gd name="connsiteX2-383" fmla="*/ 6444711 w 12515949"/>
                <a:gd name="connsiteY2-384" fmla="*/ 1081390 h 1081422"/>
                <a:gd name="connsiteX3-385" fmla="*/ 10856738 w 12515949"/>
                <a:gd name="connsiteY3-386" fmla="*/ 90790 h 1081422"/>
                <a:gd name="connsiteX4-387" fmla="*/ 12515949 w 12515949"/>
                <a:gd name="connsiteY4-388" fmla="*/ 738490 h 1081422"/>
                <a:gd name="connsiteX0-389" fmla="*/ 0 w 12578147"/>
                <a:gd name="connsiteY0-390" fmla="*/ 255890 h 1081421"/>
                <a:gd name="connsiteX1-391" fmla="*/ 1934768 w 12578147"/>
                <a:gd name="connsiteY1-392" fmla="*/ 52690 h 1081421"/>
                <a:gd name="connsiteX2-393" fmla="*/ 6444711 w 12578147"/>
                <a:gd name="connsiteY2-394" fmla="*/ 1081390 h 1081421"/>
                <a:gd name="connsiteX3-395" fmla="*/ 10856738 w 12578147"/>
                <a:gd name="connsiteY3-396" fmla="*/ 90790 h 1081421"/>
                <a:gd name="connsiteX4-397" fmla="*/ 12578147 w 12578147"/>
                <a:gd name="connsiteY4-398" fmla="*/ 916290 h 1081421"/>
                <a:gd name="connsiteX0-399" fmla="*/ 0 w 12578147"/>
                <a:gd name="connsiteY0-400" fmla="*/ 255890 h 1081421"/>
                <a:gd name="connsiteX1-401" fmla="*/ 1934768 w 12578147"/>
                <a:gd name="connsiteY1-402" fmla="*/ 52690 h 1081421"/>
                <a:gd name="connsiteX2-403" fmla="*/ 6444711 w 12578147"/>
                <a:gd name="connsiteY2-404" fmla="*/ 1081390 h 1081421"/>
                <a:gd name="connsiteX3-405" fmla="*/ 10856738 w 12578147"/>
                <a:gd name="connsiteY3-406" fmla="*/ 90790 h 1081421"/>
                <a:gd name="connsiteX4-407" fmla="*/ 12578147 w 12578147"/>
                <a:gd name="connsiteY4-408" fmla="*/ 916290 h 10814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578147" h="1081421">
                  <a:moveTo>
                    <a:pt x="0" y="255890"/>
                  </a:moveTo>
                  <a:cubicBezTo>
                    <a:pt x="474915" y="69623"/>
                    <a:pt x="860650" y="-84893"/>
                    <a:pt x="1934768" y="52690"/>
                  </a:cubicBezTo>
                  <a:cubicBezTo>
                    <a:pt x="3008886" y="190273"/>
                    <a:pt x="4957716" y="1075040"/>
                    <a:pt x="6444711" y="1081390"/>
                  </a:cubicBezTo>
                  <a:cubicBezTo>
                    <a:pt x="7931706" y="1087740"/>
                    <a:pt x="9834499" y="118307"/>
                    <a:pt x="10856738" y="90790"/>
                  </a:cubicBezTo>
                  <a:cubicBezTo>
                    <a:pt x="11878977" y="63273"/>
                    <a:pt x="12403201" y="755423"/>
                    <a:pt x="12578147" y="916290"/>
                  </a:cubicBezTo>
                </a:path>
              </a:pathLst>
            </a:custGeom>
            <a:noFill/>
            <a:ln>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任意多边形: 形状 17"/>
            <p:cNvSpPr/>
            <p:nvPr/>
          </p:nvSpPr>
          <p:spPr>
            <a:xfrm>
              <a:off x="-127002" y="5036340"/>
              <a:ext cx="12904971" cy="1225650"/>
            </a:xfrm>
            <a:custGeom>
              <a:avLst/>
              <a:gdLst>
                <a:gd name="connsiteX0" fmla="*/ 0 w 12217400"/>
                <a:gd name="connsiteY0" fmla="*/ 228600 h 838200"/>
                <a:gd name="connsiteX1" fmla="*/ 1536700 w 12217400"/>
                <a:gd name="connsiteY1" fmla="*/ 127000 h 838200"/>
                <a:gd name="connsiteX2" fmla="*/ 4902200 w 12217400"/>
                <a:gd name="connsiteY2" fmla="*/ 838200 h 838200"/>
                <a:gd name="connsiteX3" fmla="*/ 9372600 w 12217400"/>
                <a:gd name="connsiteY3" fmla="*/ 546100 h 838200"/>
                <a:gd name="connsiteX4" fmla="*/ 11379200 w 12217400"/>
                <a:gd name="connsiteY4" fmla="*/ 0 h 838200"/>
                <a:gd name="connsiteX5" fmla="*/ 12217400 w 12217400"/>
                <a:gd name="connsiteY5" fmla="*/ 254000 h 838200"/>
                <a:gd name="connsiteX6" fmla="*/ 12217400 w 12217400"/>
                <a:gd name="connsiteY6" fmla="*/ 254000 h 838200"/>
                <a:gd name="connsiteX0-1" fmla="*/ 0 w 12217400"/>
                <a:gd name="connsiteY0-2" fmla="*/ 228600 h 838200"/>
                <a:gd name="connsiteX1-3" fmla="*/ 1536700 w 12217400"/>
                <a:gd name="connsiteY1-4" fmla="*/ 127000 h 838200"/>
                <a:gd name="connsiteX2-5" fmla="*/ 4902200 w 12217400"/>
                <a:gd name="connsiteY2-6" fmla="*/ 838200 h 838200"/>
                <a:gd name="connsiteX3-7" fmla="*/ 9372600 w 12217400"/>
                <a:gd name="connsiteY3-8" fmla="*/ 546100 h 838200"/>
                <a:gd name="connsiteX4-9" fmla="*/ 11379200 w 12217400"/>
                <a:gd name="connsiteY4-10" fmla="*/ 0 h 838200"/>
                <a:gd name="connsiteX5-11" fmla="*/ 12217400 w 12217400"/>
                <a:gd name="connsiteY5-12" fmla="*/ 254000 h 838200"/>
                <a:gd name="connsiteX6-13" fmla="*/ 12217400 w 12217400"/>
                <a:gd name="connsiteY6-14" fmla="*/ 254000 h 838200"/>
                <a:gd name="connsiteX0-15" fmla="*/ 0 w 12217400"/>
                <a:gd name="connsiteY0-16" fmla="*/ 228600 h 847380"/>
                <a:gd name="connsiteX1-17" fmla="*/ 1536700 w 12217400"/>
                <a:gd name="connsiteY1-18" fmla="*/ 127000 h 847380"/>
                <a:gd name="connsiteX2-19" fmla="*/ 4902200 w 12217400"/>
                <a:gd name="connsiteY2-20" fmla="*/ 838200 h 847380"/>
                <a:gd name="connsiteX3-21" fmla="*/ 9372600 w 12217400"/>
                <a:gd name="connsiteY3-22" fmla="*/ 546100 h 847380"/>
                <a:gd name="connsiteX4-23" fmla="*/ 11379200 w 12217400"/>
                <a:gd name="connsiteY4-24" fmla="*/ 0 h 847380"/>
                <a:gd name="connsiteX5-25" fmla="*/ 12217400 w 12217400"/>
                <a:gd name="connsiteY5-26" fmla="*/ 254000 h 847380"/>
                <a:gd name="connsiteX6-27" fmla="*/ 12217400 w 12217400"/>
                <a:gd name="connsiteY6-28" fmla="*/ 254000 h 847380"/>
                <a:gd name="connsiteX0-29" fmla="*/ 0 w 12217400"/>
                <a:gd name="connsiteY0-30" fmla="*/ 228600 h 843210"/>
                <a:gd name="connsiteX1-31" fmla="*/ 1536700 w 12217400"/>
                <a:gd name="connsiteY1-32" fmla="*/ 127000 h 843210"/>
                <a:gd name="connsiteX2-33" fmla="*/ 4902200 w 12217400"/>
                <a:gd name="connsiteY2-34" fmla="*/ 838200 h 843210"/>
                <a:gd name="connsiteX3-35" fmla="*/ 9372600 w 12217400"/>
                <a:gd name="connsiteY3-36" fmla="*/ 546100 h 843210"/>
                <a:gd name="connsiteX4-37" fmla="*/ 11379200 w 12217400"/>
                <a:gd name="connsiteY4-38" fmla="*/ 0 h 843210"/>
                <a:gd name="connsiteX5-39" fmla="*/ 12217400 w 12217400"/>
                <a:gd name="connsiteY5-40" fmla="*/ 254000 h 843210"/>
                <a:gd name="connsiteX6-41" fmla="*/ 12217400 w 12217400"/>
                <a:gd name="connsiteY6-42" fmla="*/ 254000 h 843210"/>
                <a:gd name="connsiteX0-43" fmla="*/ 0 w 12217400"/>
                <a:gd name="connsiteY0-44" fmla="*/ 228600 h 855686"/>
                <a:gd name="connsiteX1-45" fmla="*/ 1536700 w 12217400"/>
                <a:gd name="connsiteY1-46" fmla="*/ 127000 h 855686"/>
                <a:gd name="connsiteX2-47" fmla="*/ 5138553 w 12217400"/>
                <a:gd name="connsiteY2-48" fmla="*/ 850900 h 855686"/>
                <a:gd name="connsiteX3-49" fmla="*/ 9372600 w 12217400"/>
                <a:gd name="connsiteY3-50" fmla="*/ 546100 h 855686"/>
                <a:gd name="connsiteX4-51" fmla="*/ 11379200 w 12217400"/>
                <a:gd name="connsiteY4-52" fmla="*/ 0 h 855686"/>
                <a:gd name="connsiteX5-53" fmla="*/ 12217400 w 12217400"/>
                <a:gd name="connsiteY5-54" fmla="*/ 254000 h 855686"/>
                <a:gd name="connsiteX6-55" fmla="*/ 12217400 w 12217400"/>
                <a:gd name="connsiteY6-56" fmla="*/ 254000 h 855686"/>
                <a:gd name="connsiteX0-57" fmla="*/ 0 w 12217400"/>
                <a:gd name="connsiteY0-58" fmla="*/ 228600 h 857597"/>
                <a:gd name="connsiteX1-59" fmla="*/ 1536700 w 12217400"/>
                <a:gd name="connsiteY1-60" fmla="*/ 127000 h 857597"/>
                <a:gd name="connsiteX2-61" fmla="*/ 5138553 w 12217400"/>
                <a:gd name="connsiteY2-62" fmla="*/ 850900 h 857597"/>
                <a:gd name="connsiteX3-63" fmla="*/ 9372600 w 12217400"/>
                <a:gd name="connsiteY3-64" fmla="*/ 546100 h 857597"/>
                <a:gd name="connsiteX4-65" fmla="*/ 11379200 w 12217400"/>
                <a:gd name="connsiteY4-66" fmla="*/ 0 h 857597"/>
                <a:gd name="connsiteX5-67" fmla="*/ 12217400 w 12217400"/>
                <a:gd name="connsiteY5-68" fmla="*/ 254000 h 857597"/>
                <a:gd name="connsiteX6-69" fmla="*/ 12217400 w 12217400"/>
                <a:gd name="connsiteY6-70" fmla="*/ 254000 h 857597"/>
                <a:gd name="connsiteX0-71" fmla="*/ 0 w 12217400"/>
                <a:gd name="connsiteY0-72" fmla="*/ 276386 h 905383"/>
                <a:gd name="connsiteX1-73" fmla="*/ 1536700 w 12217400"/>
                <a:gd name="connsiteY1-74" fmla="*/ 174786 h 905383"/>
                <a:gd name="connsiteX2-75" fmla="*/ 5138553 w 12217400"/>
                <a:gd name="connsiteY2-76" fmla="*/ 898686 h 905383"/>
                <a:gd name="connsiteX3-77" fmla="*/ 9372600 w 12217400"/>
                <a:gd name="connsiteY3-78" fmla="*/ 593886 h 905383"/>
                <a:gd name="connsiteX4-79" fmla="*/ 11379200 w 12217400"/>
                <a:gd name="connsiteY4-80" fmla="*/ 47786 h 905383"/>
                <a:gd name="connsiteX5-81" fmla="*/ 12217400 w 12217400"/>
                <a:gd name="connsiteY5-82" fmla="*/ 301786 h 905383"/>
                <a:gd name="connsiteX6-83" fmla="*/ 12217400 w 12217400"/>
                <a:gd name="connsiteY6-84" fmla="*/ 301786 h 905383"/>
                <a:gd name="connsiteX0-85" fmla="*/ 0 w 12217400"/>
                <a:gd name="connsiteY0-86" fmla="*/ 246200 h 875197"/>
                <a:gd name="connsiteX1-87" fmla="*/ 1536700 w 12217400"/>
                <a:gd name="connsiteY1-88" fmla="*/ 144600 h 875197"/>
                <a:gd name="connsiteX2-89" fmla="*/ 5138553 w 12217400"/>
                <a:gd name="connsiteY2-90" fmla="*/ 868500 h 875197"/>
                <a:gd name="connsiteX3-91" fmla="*/ 9372600 w 12217400"/>
                <a:gd name="connsiteY3-92" fmla="*/ 563700 h 875197"/>
                <a:gd name="connsiteX4-93" fmla="*/ 11379200 w 12217400"/>
                <a:gd name="connsiteY4-94" fmla="*/ 17600 h 875197"/>
                <a:gd name="connsiteX5-95" fmla="*/ 12217400 w 12217400"/>
                <a:gd name="connsiteY5-96" fmla="*/ 271600 h 875197"/>
                <a:gd name="connsiteX6-97" fmla="*/ 12217400 w 12217400"/>
                <a:gd name="connsiteY6-98" fmla="*/ 271600 h 875197"/>
                <a:gd name="connsiteX0-99" fmla="*/ 0 w 12217400"/>
                <a:gd name="connsiteY0-100" fmla="*/ 246200 h 869012"/>
                <a:gd name="connsiteX1-101" fmla="*/ 1536700 w 12217400"/>
                <a:gd name="connsiteY1-102" fmla="*/ 144600 h 869012"/>
                <a:gd name="connsiteX2-103" fmla="*/ 5138553 w 12217400"/>
                <a:gd name="connsiteY2-104" fmla="*/ 868500 h 869012"/>
                <a:gd name="connsiteX3-105" fmla="*/ 11379200 w 12217400"/>
                <a:gd name="connsiteY3-106" fmla="*/ 17600 h 869012"/>
                <a:gd name="connsiteX4-107" fmla="*/ 12217400 w 12217400"/>
                <a:gd name="connsiteY4-108" fmla="*/ 271600 h 869012"/>
                <a:gd name="connsiteX5-109" fmla="*/ 12217400 w 12217400"/>
                <a:gd name="connsiteY5-110" fmla="*/ 271600 h 869012"/>
                <a:gd name="connsiteX0-111" fmla="*/ 0 w 12217400"/>
                <a:gd name="connsiteY0-112" fmla="*/ 270645 h 893674"/>
                <a:gd name="connsiteX1-113" fmla="*/ 1536700 w 12217400"/>
                <a:gd name="connsiteY1-114" fmla="*/ 169045 h 893674"/>
                <a:gd name="connsiteX2-115" fmla="*/ 5138553 w 12217400"/>
                <a:gd name="connsiteY2-116" fmla="*/ 892945 h 893674"/>
                <a:gd name="connsiteX3-117" fmla="*/ 10856737 w 12217400"/>
                <a:gd name="connsiteY3-118" fmla="*/ 16645 h 893674"/>
                <a:gd name="connsiteX4-119" fmla="*/ 12217400 w 12217400"/>
                <a:gd name="connsiteY4-120" fmla="*/ 296045 h 893674"/>
                <a:gd name="connsiteX5-121" fmla="*/ 12217400 w 12217400"/>
                <a:gd name="connsiteY5-122" fmla="*/ 296045 h 893674"/>
                <a:gd name="connsiteX0-123" fmla="*/ 0 w 12217400"/>
                <a:gd name="connsiteY0-124" fmla="*/ 270645 h 893674"/>
                <a:gd name="connsiteX1-125" fmla="*/ 1536700 w 12217400"/>
                <a:gd name="connsiteY1-126" fmla="*/ 169045 h 893674"/>
                <a:gd name="connsiteX2-127" fmla="*/ 5138553 w 12217400"/>
                <a:gd name="connsiteY2-128" fmla="*/ 892945 h 893674"/>
                <a:gd name="connsiteX3-129" fmla="*/ 10856737 w 12217400"/>
                <a:gd name="connsiteY3-130" fmla="*/ 16645 h 893674"/>
                <a:gd name="connsiteX4-131" fmla="*/ 12217400 w 12217400"/>
                <a:gd name="connsiteY4-132" fmla="*/ 296045 h 893674"/>
                <a:gd name="connsiteX5-133" fmla="*/ 12217400 w 12217400"/>
                <a:gd name="connsiteY5-134" fmla="*/ 296045 h 893674"/>
                <a:gd name="connsiteX0-135" fmla="*/ 0 w 12217400"/>
                <a:gd name="connsiteY0-136" fmla="*/ 270645 h 894229"/>
                <a:gd name="connsiteX1-137" fmla="*/ 1536700 w 12217400"/>
                <a:gd name="connsiteY1-138" fmla="*/ 169045 h 894229"/>
                <a:gd name="connsiteX2-139" fmla="*/ 5138553 w 12217400"/>
                <a:gd name="connsiteY2-140" fmla="*/ 892945 h 894229"/>
                <a:gd name="connsiteX3-141" fmla="*/ 10856737 w 12217400"/>
                <a:gd name="connsiteY3-142" fmla="*/ 16645 h 894229"/>
                <a:gd name="connsiteX4-143" fmla="*/ 12217400 w 12217400"/>
                <a:gd name="connsiteY4-144" fmla="*/ 296045 h 894229"/>
                <a:gd name="connsiteX5-145" fmla="*/ 12217400 w 12217400"/>
                <a:gd name="connsiteY5-146" fmla="*/ 296045 h 894229"/>
                <a:gd name="connsiteX0-147" fmla="*/ 0 w 12217400"/>
                <a:gd name="connsiteY0-148" fmla="*/ 270645 h 893177"/>
                <a:gd name="connsiteX1-149" fmla="*/ 1586459 w 12217400"/>
                <a:gd name="connsiteY1-150" fmla="*/ 105545 h 893177"/>
                <a:gd name="connsiteX2-151" fmla="*/ 5138553 w 12217400"/>
                <a:gd name="connsiteY2-152" fmla="*/ 892945 h 893177"/>
                <a:gd name="connsiteX3-153" fmla="*/ 10856737 w 12217400"/>
                <a:gd name="connsiteY3-154" fmla="*/ 16645 h 893177"/>
                <a:gd name="connsiteX4-155" fmla="*/ 12217400 w 12217400"/>
                <a:gd name="connsiteY4-156" fmla="*/ 296045 h 893177"/>
                <a:gd name="connsiteX5-157" fmla="*/ 12217400 w 12217400"/>
                <a:gd name="connsiteY5-158" fmla="*/ 296045 h 893177"/>
                <a:gd name="connsiteX0-159" fmla="*/ 0 w 12217400"/>
                <a:gd name="connsiteY0-160" fmla="*/ 270645 h 893177"/>
                <a:gd name="connsiteX1-161" fmla="*/ 1586459 w 12217400"/>
                <a:gd name="connsiteY1-162" fmla="*/ 105545 h 893177"/>
                <a:gd name="connsiteX2-163" fmla="*/ 5138553 w 12217400"/>
                <a:gd name="connsiteY2-164" fmla="*/ 892945 h 893177"/>
                <a:gd name="connsiteX3-165" fmla="*/ 10856737 w 12217400"/>
                <a:gd name="connsiteY3-166" fmla="*/ 16645 h 893177"/>
                <a:gd name="connsiteX4-167" fmla="*/ 12217400 w 12217400"/>
                <a:gd name="connsiteY4-168" fmla="*/ 296045 h 893177"/>
                <a:gd name="connsiteX5-169" fmla="*/ 12217400 w 12217400"/>
                <a:gd name="connsiteY5-170" fmla="*/ 296045 h 893177"/>
                <a:gd name="connsiteX0-171" fmla="*/ 0 w 12105444"/>
                <a:gd name="connsiteY0-172" fmla="*/ 232545 h 893179"/>
                <a:gd name="connsiteX1-173" fmla="*/ 1474503 w 12105444"/>
                <a:gd name="connsiteY1-174" fmla="*/ 105545 h 893179"/>
                <a:gd name="connsiteX2-175" fmla="*/ 5026597 w 12105444"/>
                <a:gd name="connsiteY2-176" fmla="*/ 892945 h 893179"/>
                <a:gd name="connsiteX3-177" fmla="*/ 10744781 w 12105444"/>
                <a:gd name="connsiteY3-178" fmla="*/ 16645 h 893179"/>
                <a:gd name="connsiteX4-179" fmla="*/ 12105444 w 12105444"/>
                <a:gd name="connsiteY4-180" fmla="*/ 296045 h 893179"/>
                <a:gd name="connsiteX5-181" fmla="*/ 12105444 w 12105444"/>
                <a:gd name="connsiteY5-182" fmla="*/ 296045 h 893179"/>
                <a:gd name="connsiteX0-183" fmla="*/ 0 w 12105444"/>
                <a:gd name="connsiteY0-184" fmla="*/ 232545 h 893018"/>
                <a:gd name="connsiteX1-185" fmla="*/ 1598899 w 12105444"/>
                <a:gd name="connsiteY1-186" fmla="*/ 67445 h 893018"/>
                <a:gd name="connsiteX2-187" fmla="*/ 5026597 w 12105444"/>
                <a:gd name="connsiteY2-188" fmla="*/ 892945 h 893018"/>
                <a:gd name="connsiteX3-189" fmla="*/ 10744781 w 12105444"/>
                <a:gd name="connsiteY3-190" fmla="*/ 16645 h 893018"/>
                <a:gd name="connsiteX4-191" fmla="*/ 12105444 w 12105444"/>
                <a:gd name="connsiteY4-192" fmla="*/ 296045 h 893018"/>
                <a:gd name="connsiteX5-193" fmla="*/ 12105444 w 12105444"/>
                <a:gd name="connsiteY5-194" fmla="*/ 296045 h 893018"/>
                <a:gd name="connsiteX0-195" fmla="*/ 0 w 12105444"/>
                <a:gd name="connsiteY0-196" fmla="*/ 244105 h 904509"/>
                <a:gd name="connsiteX1-197" fmla="*/ 1934768 w 12105444"/>
                <a:gd name="connsiteY1-198" fmla="*/ 40905 h 904509"/>
                <a:gd name="connsiteX2-199" fmla="*/ 5026597 w 12105444"/>
                <a:gd name="connsiteY2-200" fmla="*/ 904505 h 904509"/>
                <a:gd name="connsiteX3-201" fmla="*/ 10744781 w 12105444"/>
                <a:gd name="connsiteY3-202" fmla="*/ 28205 h 904509"/>
                <a:gd name="connsiteX4-203" fmla="*/ 12105444 w 12105444"/>
                <a:gd name="connsiteY4-204" fmla="*/ 307605 h 904509"/>
                <a:gd name="connsiteX5-205" fmla="*/ 12105444 w 12105444"/>
                <a:gd name="connsiteY5-206" fmla="*/ 307605 h 904509"/>
                <a:gd name="connsiteX0-207" fmla="*/ 0 w 12105444"/>
                <a:gd name="connsiteY0-208" fmla="*/ 245006 h 918110"/>
                <a:gd name="connsiteX1-209" fmla="*/ 1934768 w 12105444"/>
                <a:gd name="connsiteY1-210" fmla="*/ 41806 h 918110"/>
                <a:gd name="connsiteX2-211" fmla="*/ 6046643 w 12105444"/>
                <a:gd name="connsiteY2-212" fmla="*/ 918106 h 918110"/>
                <a:gd name="connsiteX3-213" fmla="*/ 10744781 w 12105444"/>
                <a:gd name="connsiteY3-214" fmla="*/ 29106 h 918110"/>
                <a:gd name="connsiteX4-215" fmla="*/ 12105444 w 12105444"/>
                <a:gd name="connsiteY4-216" fmla="*/ 308506 h 918110"/>
                <a:gd name="connsiteX5-217" fmla="*/ 12105444 w 12105444"/>
                <a:gd name="connsiteY5-218" fmla="*/ 308506 h 918110"/>
                <a:gd name="connsiteX0-219" fmla="*/ 0 w 12105444"/>
                <a:gd name="connsiteY0-220" fmla="*/ 308616 h 981924"/>
                <a:gd name="connsiteX1-221" fmla="*/ 1934768 w 12105444"/>
                <a:gd name="connsiteY1-222" fmla="*/ 105416 h 981924"/>
                <a:gd name="connsiteX2-223" fmla="*/ 6046643 w 12105444"/>
                <a:gd name="connsiteY2-224" fmla="*/ 981716 h 981924"/>
                <a:gd name="connsiteX3-225" fmla="*/ 10931375 w 12105444"/>
                <a:gd name="connsiteY3-226" fmla="*/ 16516 h 981924"/>
                <a:gd name="connsiteX4-227" fmla="*/ 12105444 w 12105444"/>
                <a:gd name="connsiteY4-228" fmla="*/ 372116 h 981924"/>
                <a:gd name="connsiteX5-229" fmla="*/ 12105444 w 12105444"/>
                <a:gd name="connsiteY5-230" fmla="*/ 372116 h 981924"/>
                <a:gd name="connsiteX0-231" fmla="*/ 0 w 12105444"/>
                <a:gd name="connsiteY0-232" fmla="*/ 292100 h 965408"/>
                <a:gd name="connsiteX1-233" fmla="*/ 1934768 w 12105444"/>
                <a:gd name="connsiteY1-234" fmla="*/ 88900 h 965408"/>
                <a:gd name="connsiteX2-235" fmla="*/ 6046643 w 12105444"/>
                <a:gd name="connsiteY2-236" fmla="*/ 965200 h 965408"/>
                <a:gd name="connsiteX3-237" fmla="*/ 10931375 w 12105444"/>
                <a:gd name="connsiteY3-238" fmla="*/ 0 h 965408"/>
                <a:gd name="connsiteX4-239" fmla="*/ 12105444 w 12105444"/>
                <a:gd name="connsiteY4-240" fmla="*/ 355600 h 965408"/>
                <a:gd name="connsiteX5-241" fmla="*/ 12105444 w 12105444"/>
                <a:gd name="connsiteY5-242" fmla="*/ 355600 h 965408"/>
                <a:gd name="connsiteX0-243" fmla="*/ 0 w 12105444"/>
                <a:gd name="connsiteY0-244" fmla="*/ 316991 h 1168066"/>
                <a:gd name="connsiteX1-245" fmla="*/ 1934768 w 12105444"/>
                <a:gd name="connsiteY1-246" fmla="*/ 113791 h 1168066"/>
                <a:gd name="connsiteX2-247" fmla="*/ 7054249 w 12105444"/>
                <a:gd name="connsiteY2-248" fmla="*/ 1167891 h 1168066"/>
                <a:gd name="connsiteX3-249" fmla="*/ 10931375 w 12105444"/>
                <a:gd name="connsiteY3-250" fmla="*/ 24891 h 1168066"/>
                <a:gd name="connsiteX4-251" fmla="*/ 12105444 w 12105444"/>
                <a:gd name="connsiteY4-252" fmla="*/ 380491 h 1168066"/>
                <a:gd name="connsiteX5-253" fmla="*/ 12105444 w 12105444"/>
                <a:gd name="connsiteY5-254" fmla="*/ 380491 h 1168066"/>
                <a:gd name="connsiteX0-255" fmla="*/ 0 w 12105444"/>
                <a:gd name="connsiteY0-256" fmla="*/ 329192 h 1180320"/>
                <a:gd name="connsiteX1-257" fmla="*/ 1934768 w 12105444"/>
                <a:gd name="connsiteY1-258" fmla="*/ 125992 h 1180320"/>
                <a:gd name="connsiteX2-259" fmla="*/ 7054249 w 12105444"/>
                <a:gd name="connsiteY2-260" fmla="*/ 1180092 h 1180320"/>
                <a:gd name="connsiteX3-261" fmla="*/ 11130408 w 12105444"/>
                <a:gd name="connsiteY3-262" fmla="*/ 24392 h 1180320"/>
                <a:gd name="connsiteX4-263" fmla="*/ 12105444 w 12105444"/>
                <a:gd name="connsiteY4-264" fmla="*/ 392692 h 1180320"/>
                <a:gd name="connsiteX5-265" fmla="*/ 12105444 w 12105444"/>
                <a:gd name="connsiteY5-266" fmla="*/ 392692 h 1180320"/>
                <a:gd name="connsiteX0-267" fmla="*/ 0 w 12777181"/>
                <a:gd name="connsiteY0-268" fmla="*/ 329662 h 1180790"/>
                <a:gd name="connsiteX1-269" fmla="*/ 1934768 w 12777181"/>
                <a:gd name="connsiteY1-270" fmla="*/ 126462 h 1180790"/>
                <a:gd name="connsiteX2-271" fmla="*/ 7054249 w 12777181"/>
                <a:gd name="connsiteY2-272" fmla="*/ 1180562 h 1180790"/>
                <a:gd name="connsiteX3-273" fmla="*/ 11130408 w 12777181"/>
                <a:gd name="connsiteY3-274" fmla="*/ 24862 h 1180790"/>
                <a:gd name="connsiteX4-275" fmla="*/ 12105444 w 12777181"/>
                <a:gd name="connsiteY4-276" fmla="*/ 393162 h 1180790"/>
                <a:gd name="connsiteX5-277" fmla="*/ 12777181 w 12777181"/>
                <a:gd name="connsiteY5-278" fmla="*/ 456662 h 1180790"/>
                <a:gd name="connsiteX0-279" fmla="*/ 0 w 12105444"/>
                <a:gd name="connsiteY0-280" fmla="*/ 329662 h 1180790"/>
                <a:gd name="connsiteX1-281" fmla="*/ 1934768 w 12105444"/>
                <a:gd name="connsiteY1-282" fmla="*/ 126462 h 1180790"/>
                <a:gd name="connsiteX2-283" fmla="*/ 7054249 w 12105444"/>
                <a:gd name="connsiteY2-284" fmla="*/ 1180562 h 1180790"/>
                <a:gd name="connsiteX3-285" fmla="*/ 11130408 w 12105444"/>
                <a:gd name="connsiteY3-286" fmla="*/ 24862 h 1180790"/>
                <a:gd name="connsiteX4-287" fmla="*/ 12105444 w 12105444"/>
                <a:gd name="connsiteY4-288" fmla="*/ 393162 h 1180790"/>
                <a:gd name="connsiteX0-289" fmla="*/ 0 w 12304477"/>
                <a:gd name="connsiteY0-290" fmla="*/ 326203 h 1177331"/>
                <a:gd name="connsiteX1-291" fmla="*/ 1934768 w 12304477"/>
                <a:gd name="connsiteY1-292" fmla="*/ 123003 h 1177331"/>
                <a:gd name="connsiteX2-293" fmla="*/ 7054249 w 12304477"/>
                <a:gd name="connsiteY2-294" fmla="*/ 1177103 h 1177331"/>
                <a:gd name="connsiteX3-295" fmla="*/ 11130408 w 12304477"/>
                <a:gd name="connsiteY3-296" fmla="*/ 21403 h 1177331"/>
                <a:gd name="connsiteX4-297" fmla="*/ 12304477 w 12304477"/>
                <a:gd name="connsiteY4-298" fmla="*/ 427803 h 1177331"/>
                <a:gd name="connsiteX0-299" fmla="*/ 0 w 12304477"/>
                <a:gd name="connsiteY0-300" fmla="*/ 327712 h 1178840"/>
                <a:gd name="connsiteX1-301" fmla="*/ 1934768 w 12304477"/>
                <a:gd name="connsiteY1-302" fmla="*/ 124512 h 1178840"/>
                <a:gd name="connsiteX2-303" fmla="*/ 7054249 w 12304477"/>
                <a:gd name="connsiteY2-304" fmla="*/ 1178612 h 1178840"/>
                <a:gd name="connsiteX3-305" fmla="*/ 11130408 w 12304477"/>
                <a:gd name="connsiteY3-306" fmla="*/ 22912 h 1178840"/>
                <a:gd name="connsiteX4-307" fmla="*/ 12304477 w 12304477"/>
                <a:gd name="connsiteY4-308" fmla="*/ 429312 h 1178840"/>
                <a:gd name="connsiteX0-309" fmla="*/ 0 w 12304477"/>
                <a:gd name="connsiteY0-310" fmla="*/ 325890 h 1138926"/>
                <a:gd name="connsiteX1-311" fmla="*/ 1934768 w 12304477"/>
                <a:gd name="connsiteY1-312" fmla="*/ 122690 h 1138926"/>
                <a:gd name="connsiteX2-313" fmla="*/ 6357633 w 12304477"/>
                <a:gd name="connsiteY2-314" fmla="*/ 1138690 h 1138926"/>
                <a:gd name="connsiteX3-315" fmla="*/ 11130408 w 12304477"/>
                <a:gd name="connsiteY3-316" fmla="*/ 21090 h 1138926"/>
                <a:gd name="connsiteX4-317" fmla="*/ 12304477 w 12304477"/>
                <a:gd name="connsiteY4-318" fmla="*/ 427490 h 1138926"/>
                <a:gd name="connsiteX0-319" fmla="*/ 0 w 12304477"/>
                <a:gd name="connsiteY0-320" fmla="*/ 326492 h 1152225"/>
                <a:gd name="connsiteX1-321" fmla="*/ 1934768 w 12304477"/>
                <a:gd name="connsiteY1-322" fmla="*/ 123292 h 1152225"/>
                <a:gd name="connsiteX2-323" fmla="*/ 6830337 w 12304477"/>
                <a:gd name="connsiteY2-324" fmla="*/ 1151992 h 1152225"/>
                <a:gd name="connsiteX3-325" fmla="*/ 11130408 w 12304477"/>
                <a:gd name="connsiteY3-326" fmla="*/ 21692 h 1152225"/>
                <a:gd name="connsiteX4-327" fmla="*/ 12304477 w 12304477"/>
                <a:gd name="connsiteY4-328" fmla="*/ 428092 h 1152225"/>
                <a:gd name="connsiteX0-329" fmla="*/ 0 w 12441312"/>
                <a:gd name="connsiteY0-330" fmla="*/ 321380 h 1147113"/>
                <a:gd name="connsiteX1-331" fmla="*/ 1934768 w 12441312"/>
                <a:gd name="connsiteY1-332" fmla="*/ 118180 h 1147113"/>
                <a:gd name="connsiteX2-333" fmla="*/ 6830337 w 12441312"/>
                <a:gd name="connsiteY2-334" fmla="*/ 1146880 h 1147113"/>
                <a:gd name="connsiteX3-335" fmla="*/ 11130408 w 12441312"/>
                <a:gd name="connsiteY3-336" fmla="*/ 16580 h 1147113"/>
                <a:gd name="connsiteX4-337" fmla="*/ 12441312 w 12441312"/>
                <a:gd name="connsiteY4-338" fmla="*/ 486480 h 1147113"/>
                <a:gd name="connsiteX0-339" fmla="*/ 0 w 12441312"/>
                <a:gd name="connsiteY0-340" fmla="*/ 322978 h 1148711"/>
                <a:gd name="connsiteX1-341" fmla="*/ 1934768 w 12441312"/>
                <a:gd name="connsiteY1-342" fmla="*/ 119778 h 1148711"/>
                <a:gd name="connsiteX2-343" fmla="*/ 6830337 w 12441312"/>
                <a:gd name="connsiteY2-344" fmla="*/ 1148478 h 1148711"/>
                <a:gd name="connsiteX3-345" fmla="*/ 11130408 w 12441312"/>
                <a:gd name="connsiteY3-346" fmla="*/ 18178 h 1148711"/>
                <a:gd name="connsiteX4-347" fmla="*/ 12441312 w 12441312"/>
                <a:gd name="connsiteY4-348" fmla="*/ 488078 h 1148711"/>
                <a:gd name="connsiteX0-349" fmla="*/ 0 w 12441312"/>
                <a:gd name="connsiteY0-350" fmla="*/ 255890 h 1081486"/>
                <a:gd name="connsiteX1-351" fmla="*/ 1934768 w 12441312"/>
                <a:gd name="connsiteY1-352" fmla="*/ 52690 h 1081486"/>
                <a:gd name="connsiteX2-353" fmla="*/ 6830337 w 12441312"/>
                <a:gd name="connsiteY2-354" fmla="*/ 1081390 h 1081486"/>
                <a:gd name="connsiteX3-355" fmla="*/ 11192606 w 12441312"/>
                <a:gd name="connsiteY3-356" fmla="*/ 116190 h 1081486"/>
                <a:gd name="connsiteX4-357" fmla="*/ 12441312 w 12441312"/>
                <a:gd name="connsiteY4-358" fmla="*/ 420990 h 1081486"/>
                <a:gd name="connsiteX0-359" fmla="*/ 0 w 12515949"/>
                <a:gd name="connsiteY0-360" fmla="*/ 255890 h 1081480"/>
                <a:gd name="connsiteX1-361" fmla="*/ 1934768 w 12515949"/>
                <a:gd name="connsiteY1-362" fmla="*/ 52690 h 1081480"/>
                <a:gd name="connsiteX2-363" fmla="*/ 6830337 w 12515949"/>
                <a:gd name="connsiteY2-364" fmla="*/ 1081390 h 1081480"/>
                <a:gd name="connsiteX3-365" fmla="*/ 11192606 w 12515949"/>
                <a:gd name="connsiteY3-366" fmla="*/ 116190 h 1081480"/>
                <a:gd name="connsiteX4-367" fmla="*/ 12515949 w 12515949"/>
                <a:gd name="connsiteY4-368" fmla="*/ 738490 h 1081480"/>
                <a:gd name="connsiteX0-369" fmla="*/ 0 w 12515949"/>
                <a:gd name="connsiteY0-370" fmla="*/ 255890 h 1081422"/>
                <a:gd name="connsiteX1-371" fmla="*/ 1934768 w 12515949"/>
                <a:gd name="connsiteY1-372" fmla="*/ 52690 h 1081422"/>
                <a:gd name="connsiteX2-373" fmla="*/ 6830337 w 12515949"/>
                <a:gd name="connsiteY2-374" fmla="*/ 1081390 h 1081422"/>
                <a:gd name="connsiteX3-375" fmla="*/ 10856738 w 12515949"/>
                <a:gd name="connsiteY3-376" fmla="*/ 90790 h 1081422"/>
                <a:gd name="connsiteX4-377" fmla="*/ 12515949 w 12515949"/>
                <a:gd name="connsiteY4-378" fmla="*/ 738490 h 1081422"/>
                <a:gd name="connsiteX0-379" fmla="*/ 0 w 12515949"/>
                <a:gd name="connsiteY0-380" fmla="*/ 255890 h 1081422"/>
                <a:gd name="connsiteX1-381" fmla="*/ 1934768 w 12515949"/>
                <a:gd name="connsiteY1-382" fmla="*/ 52690 h 1081422"/>
                <a:gd name="connsiteX2-383" fmla="*/ 6444711 w 12515949"/>
                <a:gd name="connsiteY2-384" fmla="*/ 1081390 h 1081422"/>
                <a:gd name="connsiteX3-385" fmla="*/ 10856738 w 12515949"/>
                <a:gd name="connsiteY3-386" fmla="*/ 90790 h 1081422"/>
                <a:gd name="connsiteX4-387" fmla="*/ 12515949 w 12515949"/>
                <a:gd name="connsiteY4-388" fmla="*/ 738490 h 1081422"/>
                <a:gd name="connsiteX0-389" fmla="*/ 0 w 12640345"/>
                <a:gd name="connsiteY0-390" fmla="*/ 119301 h 1186133"/>
                <a:gd name="connsiteX1-391" fmla="*/ 2059164 w 12640345"/>
                <a:gd name="connsiteY1-392" fmla="*/ 157401 h 1186133"/>
                <a:gd name="connsiteX2-393" fmla="*/ 6569107 w 12640345"/>
                <a:gd name="connsiteY2-394" fmla="*/ 1186101 h 1186133"/>
                <a:gd name="connsiteX3-395" fmla="*/ 10981134 w 12640345"/>
                <a:gd name="connsiteY3-396" fmla="*/ 195501 h 1186133"/>
                <a:gd name="connsiteX4-397" fmla="*/ 12640345 w 12640345"/>
                <a:gd name="connsiteY4-398" fmla="*/ 843201 h 1186133"/>
                <a:gd name="connsiteX0-399" fmla="*/ 0 w 12640345"/>
                <a:gd name="connsiteY0-400" fmla="*/ 119301 h 1186133"/>
                <a:gd name="connsiteX1-401" fmla="*/ 2059164 w 12640345"/>
                <a:gd name="connsiteY1-402" fmla="*/ 157401 h 1186133"/>
                <a:gd name="connsiteX2-403" fmla="*/ 6569107 w 12640345"/>
                <a:gd name="connsiteY2-404" fmla="*/ 1186101 h 1186133"/>
                <a:gd name="connsiteX3-405" fmla="*/ 10981134 w 12640345"/>
                <a:gd name="connsiteY3-406" fmla="*/ 195501 h 1186133"/>
                <a:gd name="connsiteX4-407" fmla="*/ 12640345 w 12640345"/>
                <a:gd name="connsiteY4-408" fmla="*/ 843201 h 1186133"/>
                <a:gd name="connsiteX0-409" fmla="*/ 0 w 12640345"/>
                <a:gd name="connsiteY0-410" fmla="*/ 118610 h 1172742"/>
                <a:gd name="connsiteX1-411" fmla="*/ 2059164 w 12640345"/>
                <a:gd name="connsiteY1-412" fmla="*/ 156710 h 1172742"/>
                <a:gd name="connsiteX2-413" fmla="*/ 6668624 w 12640345"/>
                <a:gd name="connsiteY2-414" fmla="*/ 1172710 h 1172742"/>
                <a:gd name="connsiteX3-415" fmla="*/ 10981134 w 12640345"/>
                <a:gd name="connsiteY3-416" fmla="*/ 194810 h 1172742"/>
                <a:gd name="connsiteX4-417" fmla="*/ 12640345 w 12640345"/>
                <a:gd name="connsiteY4-418" fmla="*/ 842510 h 1172742"/>
                <a:gd name="connsiteX0-419" fmla="*/ 0 w 12640345"/>
                <a:gd name="connsiteY0-420" fmla="*/ 155892 h 1210277"/>
                <a:gd name="connsiteX1-421" fmla="*/ 2084043 w 12640345"/>
                <a:gd name="connsiteY1-422" fmla="*/ 117792 h 1210277"/>
                <a:gd name="connsiteX2-423" fmla="*/ 6668624 w 12640345"/>
                <a:gd name="connsiteY2-424" fmla="*/ 1209992 h 1210277"/>
                <a:gd name="connsiteX3-425" fmla="*/ 10981134 w 12640345"/>
                <a:gd name="connsiteY3-426" fmla="*/ 232092 h 1210277"/>
                <a:gd name="connsiteX4-427" fmla="*/ 12640345 w 12640345"/>
                <a:gd name="connsiteY4-428" fmla="*/ 879792 h 1210277"/>
                <a:gd name="connsiteX0-429" fmla="*/ 0 w 12640345"/>
                <a:gd name="connsiteY0-430" fmla="*/ 171547 h 1225932"/>
                <a:gd name="connsiteX1-431" fmla="*/ 2084043 w 12640345"/>
                <a:gd name="connsiteY1-432" fmla="*/ 133447 h 1225932"/>
                <a:gd name="connsiteX2-433" fmla="*/ 6668624 w 12640345"/>
                <a:gd name="connsiteY2-434" fmla="*/ 1225647 h 1225932"/>
                <a:gd name="connsiteX3-435" fmla="*/ 10981134 w 12640345"/>
                <a:gd name="connsiteY3-436" fmla="*/ 247747 h 1225932"/>
                <a:gd name="connsiteX4-437" fmla="*/ 12640345 w 12640345"/>
                <a:gd name="connsiteY4-438" fmla="*/ 895447 h 1225932"/>
                <a:gd name="connsiteX0-439" fmla="*/ 0 w 12640345"/>
                <a:gd name="connsiteY0-440" fmla="*/ 171547 h 1225650"/>
                <a:gd name="connsiteX1-441" fmla="*/ 2084043 w 12640345"/>
                <a:gd name="connsiteY1-442" fmla="*/ 133447 h 1225650"/>
                <a:gd name="connsiteX2-443" fmla="*/ 6668624 w 12640345"/>
                <a:gd name="connsiteY2-444" fmla="*/ 1225647 h 1225650"/>
                <a:gd name="connsiteX3-445" fmla="*/ 11043332 w 12640345"/>
                <a:gd name="connsiteY3-446" fmla="*/ 146147 h 1225650"/>
                <a:gd name="connsiteX4-447" fmla="*/ 12640345 w 12640345"/>
                <a:gd name="connsiteY4-448" fmla="*/ 895447 h 12256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640345" h="1225650">
                  <a:moveTo>
                    <a:pt x="0" y="171547"/>
                  </a:moveTo>
                  <a:cubicBezTo>
                    <a:pt x="474915" y="-14720"/>
                    <a:pt x="1134320" y="-80336"/>
                    <a:pt x="2084043" y="133447"/>
                  </a:cubicBezTo>
                  <a:cubicBezTo>
                    <a:pt x="3033766" y="347230"/>
                    <a:pt x="5175409" y="1223530"/>
                    <a:pt x="6668624" y="1225647"/>
                  </a:cubicBezTo>
                  <a:cubicBezTo>
                    <a:pt x="8161839" y="1227764"/>
                    <a:pt x="10048045" y="201180"/>
                    <a:pt x="11043332" y="146147"/>
                  </a:cubicBezTo>
                  <a:cubicBezTo>
                    <a:pt x="12038619" y="91114"/>
                    <a:pt x="12452960" y="734580"/>
                    <a:pt x="12640345" y="895447"/>
                  </a:cubicBezTo>
                </a:path>
              </a:pathLst>
            </a:custGeom>
            <a:noFill/>
            <a:ln>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22" name="文本占位符 21"/>
          <p:cNvSpPr>
            <a:spLocks noGrp="1"/>
          </p:cNvSpPr>
          <p:nvPr>
            <p:ph type="body" sz="quarter" idx="10" hasCustomPrompt="1"/>
          </p:nvPr>
        </p:nvSpPr>
        <p:spPr>
          <a:xfrm>
            <a:off x="1822859" y="2568935"/>
            <a:ext cx="8546282" cy="391568"/>
          </a:xfrm>
        </p:spPr>
        <p:txBody>
          <a:bodyPr>
            <a:normAutofit/>
          </a:bodyPr>
          <a:lstStyle>
            <a:lvl1pPr marL="0" marR="0" indent="0" algn="ctr" defTabSz="914400" rtl="0" eaLnBrk="1" fontAlgn="auto" latinLnBrk="0" hangingPunct="1">
              <a:lnSpc>
                <a:spcPct val="100000"/>
              </a:lnSpc>
              <a:spcBef>
                <a:spcPts val="0"/>
              </a:spcBef>
              <a:spcAft>
                <a:spcPts val="0"/>
              </a:spcAft>
              <a:buClrTx/>
              <a:buSzTx/>
              <a:buFontTx/>
              <a:buNone/>
              <a:defRPr lang="en-US" altLang="zh-CN" sz="1800" kern="1200">
                <a:solidFill>
                  <a:schemeClr val="tx1"/>
                </a:solidFill>
                <a:latin typeface="+mn-lt"/>
                <a:ea typeface="+mn-ea"/>
                <a:cs typeface="+mn-cs"/>
              </a:defRPr>
            </a:lvl1pPr>
          </a:lstStyle>
          <a:p>
            <a:pPr algn="ctr"/>
            <a:r>
              <a:rPr lang="en-US" altLang="zh-CN"/>
              <a:t>SIMPLE BUSINESS ANNUAL SUMMARY COMMON TEMPLATE</a:t>
            </a:r>
          </a:p>
        </p:txBody>
      </p:sp>
      <p:sp>
        <p:nvSpPr>
          <p:cNvPr id="24" name="文本占位符 23"/>
          <p:cNvSpPr>
            <a:spLocks noGrp="1"/>
          </p:cNvSpPr>
          <p:nvPr>
            <p:ph type="body" sz="quarter" idx="11" hasCustomPrompt="1"/>
          </p:nvPr>
        </p:nvSpPr>
        <p:spPr>
          <a:xfrm>
            <a:off x="1822860" y="1377564"/>
            <a:ext cx="8546282" cy="923330"/>
          </a:xfrm>
        </p:spPr>
        <p:txBody>
          <a:bodyPr wrap="square">
            <a:spAutoFit/>
          </a:bodyPr>
          <a:lstStyle>
            <a:lvl1pPr marL="0" marR="0" indent="0" algn="ctr" defTabSz="914400" rtl="0" eaLnBrk="1" fontAlgn="auto" latinLnBrk="0" hangingPunct="1">
              <a:lnSpc>
                <a:spcPct val="100000"/>
              </a:lnSpc>
              <a:spcBef>
                <a:spcPts val="0"/>
              </a:spcBef>
              <a:spcAft>
                <a:spcPts val="0"/>
              </a:spcAft>
              <a:buClrTx/>
              <a:buSzTx/>
              <a:buFontTx/>
              <a:buNone/>
              <a:defRPr lang="zh-CN" altLang="en-US" sz="5400" b="1" kern="1200" noProof="0">
                <a:solidFill>
                  <a:schemeClr val="accent1"/>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a:ln>
                  <a:noFill/>
                </a:ln>
                <a:solidFill>
                  <a:srgbClr val="4472C4"/>
                </a:solidFill>
                <a:effectLst/>
                <a:uLnTx/>
                <a:uFillTx/>
                <a:latin typeface="+mn-lt"/>
                <a:ea typeface="+mn-ea"/>
                <a:cs typeface="+mn-cs"/>
              </a:rPr>
              <a:t>简约商务年度总结通用模板</a:t>
            </a:r>
          </a:p>
        </p:txBody>
      </p:sp>
      <p:sp>
        <p:nvSpPr>
          <p:cNvPr id="26" name="文本占位符 25"/>
          <p:cNvSpPr>
            <a:spLocks noGrp="1"/>
          </p:cNvSpPr>
          <p:nvPr>
            <p:ph type="body" sz="quarter" idx="12" hasCustomPrompt="1"/>
          </p:nvPr>
        </p:nvSpPr>
        <p:spPr>
          <a:xfrm>
            <a:off x="4976450" y="3728221"/>
            <a:ext cx="2239092" cy="338554"/>
          </a:xfrm>
        </p:spPr>
        <p:txBody>
          <a:bodyPr wrap="square">
            <a:spAutoFit/>
          </a:bodyPr>
          <a:lstStyle>
            <a:lvl1pPr marL="0" marR="0" indent="0" algn="ctr" defTabSz="914400" rtl="0" eaLnBrk="1" fontAlgn="auto" latinLnBrk="0" hangingPunct="1">
              <a:lnSpc>
                <a:spcPct val="100000"/>
              </a:lnSpc>
              <a:spcBef>
                <a:spcPts val="0"/>
              </a:spcBef>
              <a:spcAft>
                <a:spcPts val="0"/>
              </a:spcAft>
              <a:buClrTx/>
              <a:buSzTx/>
              <a:buFontTx/>
              <a:buNone/>
              <a:defRPr lang="en-US" altLang="zh-CN" sz="1600" kern="1200" noProof="0">
                <a:solidFill>
                  <a:schemeClr val="tx1"/>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prstClr val="black"/>
                </a:solidFill>
                <a:effectLst/>
                <a:uLnTx/>
                <a:uFillTx/>
                <a:latin typeface="+mn-lt"/>
                <a:ea typeface="+mn-ea"/>
                <a:cs typeface="+mn-cs"/>
              </a:rPr>
              <a:t>汇报人：</a:t>
            </a:r>
            <a:r>
              <a:rPr kumimoji="0" lang="en-US" altLang="zh-CN" sz="1600" b="0" i="0" u="none" strike="noStrike" kern="1200" cap="none" spc="0" normalizeH="0" baseline="0" noProof="0">
                <a:ln>
                  <a:noFill/>
                </a:ln>
                <a:solidFill>
                  <a:prstClr val="black"/>
                </a:solidFill>
                <a:effectLst/>
                <a:uLnTx/>
                <a:uFillTx/>
                <a:latin typeface="+mn-lt"/>
                <a:ea typeface="+mn-ea"/>
                <a:cs typeface="+mn-cs"/>
              </a:rPr>
              <a:t>OfficePLUS</a:t>
            </a:r>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四项目录页">
    <p:spTree>
      <p:nvGrpSpPr>
        <p:cNvPr id="1" name=""/>
        <p:cNvGrpSpPr/>
        <p:nvPr/>
      </p:nvGrpSpPr>
      <p:grpSpPr>
        <a:xfrm>
          <a:off x="0" y="0"/>
          <a:ext cx="0" cy="0"/>
          <a:chOff x="0" y="0"/>
          <a:chExt cx="0" cy="0"/>
        </a:xfrm>
      </p:grpSpPr>
      <p:sp>
        <p:nvSpPr>
          <p:cNvPr id="7" name="任意多边形: 形状 6"/>
          <p:cNvSpPr/>
          <p:nvPr userDrawn="1"/>
        </p:nvSpPr>
        <p:spPr>
          <a:xfrm rot="5400000">
            <a:off x="532472" y="1407717"/>
            <a:ext cx="4315482" cy="4042566"/>
          </a:xfrm>
          <a:custGeom>
            <a:avLst/>
            <a:gdLst>
              <a:gd name="connsiteX0" fmla="*/ 648891 w 2409825"/>
              <a:gd name="connsiteY0" fmla="*/ 2265998 h 2257425"/>
              <a:gd name="connsiteX1" fmla="*/ 87868 w 2409825"/>
              <a:gd name="connsiteY1" fmla="*/ 1942148 h 2257425"/>
              <a:gd name="connsiteX2" fmla="*/ 87868 w 2409825"/>
              <a:gd name="connsiteY2" fmla="*/ 1293495 h 2257425"/>
              <a:gd name="connsiteX3" fmla="*/ 646986 w 2409825"/>
              <a:gd name="connsiteY3" fmla="*/ 323850 h 2257425"/>
              <a:gd name="connsiteX4" fmla="*/ 1208008 w 2409825"/>
              <a:gd name="connsiteY4" fmla="*/ 0 h 2257425"/>
              <a:gd name="connsiteX5" fmla="*/ 1769031 w 2409825"/>
              <a:gd name="connsiteY5" fmla="*/ 323850 h 2257425"/>
              <a:gd name="connsiteX6" fmla="*/ 2329101 w 2409825"/>
              <a:gd name="connsiteY6" fmla="*/ 1293495 h 2257425"/>
              <a:gd name="connsiteX7" fmla="*/ 2329101 w 2409825"/>
              <a:gd name="connsiteY7" fmla="*/ 1942148 h 2257425"/>
              <a:gd name="connsiteX8" fmla="*/ 1768078 w 2409825"/>
              <a:gd name="connsiteY8" fmla="*/ 2265998 h 2257425"/>
              <a:gd name="connsiteX9" fmla="*/ 648891 w 2409825"/>
              <a:gd name="connsiteY9" fmla="*/ 226599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9825" h="2257425">
                <a:moveTo>
                  <a:pt x="648891" y="2265998"/>
                </a:moveTo>
                <a:cubicBezTo>
                  <a:pt x="414576" y="2265998"/>
                  <a:pt x="205026" y="2145030"/>
                  <a:pt x="87868" y="1942148"/>
                </a:cubicBezTo>
                <a:cubicBezTo>
                  <a:pt x="-29289" y="1739265"/>
                  <a:pt x="-29289" y="1496378"/>
                  <a:pt x="87868" y="1293495"/>
                </a:cubicBezTo>
                <a:lnTo>
                  <a:pt x="646986" y="323850"/>
                </a:lnTo>
                <a:cubicBezTo>
                  <a:pt x="764143" y="120968"/>
                  <a:pt x="973693" y="0"/>
                  <a:pt x="1208008" y="0"/>
                </a:cubicBezTo>
                <a:cubicBezTo>
                  <a:pt x="1442323" y="0"/>
                  <a:pt x="1651873" y="120968"/>
                  <a:pt x="1769031" y="323850"/>
                </a:cubicBezTo>
                <a:lnTo>
                  <a:pt x="2329101" y="1293495"/>
                </a:lnTo>
                <a:cubicBezTo>
                  <a:pt x="2446258" y="1496378"/>
                  <a:pt x="2446258" y="1739265"/>
                  <a:pt x="2329101" y="1942148"/>
                </a:cubicBezTo>
                <a:cubicBezTo>
                  <a:pt x="2211943" y="2145030"/>
                  <a:pt x="2002393" y="2265998"/>
                  <a:pt x="1768078" y="2265998"/>
                </a:cubicBezTo>
                <a:lnTo>
                  <a:pt x="648891" y="2265998"/>
                </a:lnTo>
                <a:close/>
              </a:path>
            </a:pathLst>
          </a:custGeom>
          <a:solidFill>
            <a:schemeClr val="accent1"/>
          </a:solidFill>
          <a:ln w="9525" cap="flat">
            <a:noFill/>
            <a:prstDash val="solid"/>
            <a:miter/>
          </a:ln>
          <a:effectLst>
            <a:outerShdw blurRad="63500" sx="102000" sy="102000" algn="ctr" rotWithShape="0">
              <a:prstClr val="black">
                <a:alpha val="2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nvGrpSpPr>
          <p:cNvPr id="8" name="组合 7"/>
          <p:cNvGrpSpPr/>
          <p:nvPr userDrawn="1"/>
        </p:nvGrpSpPr>
        <p:grpSpPr>
          <a:xfrm>
            <a:off x="1396649" y="2488490"/>
            <a:ext cx="2031325" cy="1569661"/>
            <a:chOff x="5560165" y="517"/>
            <a:chExt cx="2031325" cy="1569661"/>
          </a:xfrm>
        </p:grpSpPr>
        <p:sp>
          <p:nvSpPr>
            <p:cNvPr id="9" name="文本框 8"/>
            <p:cNvSpPr txBox="1"/>
            <p:nvPr/>
          </p:nvSpPr>
          <p:spPr>
            <a:xfrm>
              <a:off x="5560165" y="517"/>
              <a:ext cx="2031325"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目录</a:t>
              </a:r>
              <a:endParaRPr kumimoji="0" lang="en-US" altLang="zh-CN" sz="72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 name="矩形 9"/>
            <p:cNvSpPr/>
            <p:nvPr/>
          </p:nvSpPr>
          <p:spPr>
            <a:xfrm>
              <a:off x="5560165" y="1200846"/>
              <a:ext cx="2031325"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600" normalizeH="0" baseline="0" noProof="0">
                  <a:ln>
                    <a:noFill/>
                  </a:ln>
                  <a:solidFill>
                    <a:prstClr val="white"/>
                  </a:solidFill>
                  <a:effectLst/>
                  <a:uLnTx/>
                  <a:uFillTx/>
                  <a:latin typeface="微软雅黑" panose="020B0503020204020204" charset="-122"/>
                  <a:ea typeface="微软雅黑" panose="020B0503020204020204" charset="-122"/>
                  <a:cs typeface="+mn-cs"/>
                </a:rPr>
                <a:t>CONTENT</a:t>
              </a:r>
              <a:endParaRPr kumimoji="0" lang="zh-CN" altLang="en-US" sz="1800" b="1" i="0" u="none" strike="noStrike" kern="1200" cap="none" spc="60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11" name="矩形 10"/>
          <p:cNvSpPr/>
          <p:nvPr userDrawn="1"/>
        </p:nvSpPr>
        <p:spPr>
          <a:xfrm>
            <a:off x="6479279" y="1271259"/>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矩形 11"/>
          <p:cNvSpPr/>
          <p:nvPr userDrawn="1"/>
        </p:nvSpPr>
        <p:spPr>
          <a:xfrm>
            <a:off x="6479279" y="2547847"/>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 name="矩形 12"/>
          <p:cNvSpPr/>
          <p:nvPr userDrawn="1"/>
        </p:nvSpPr>
        <p:spPr>
          <a:xfrm>
            <a:off x="6479279" y="3824435"/>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 name="矩形 13"/>
          <p:cNvSpPr/>
          <p:nvPr userDrawn="1"/>
        </p:nvSpPr>
        <p:spPr>
          <a:xfrm>
            <a:off x="6479279" y="5101024"/>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nvGrpSpPr>
          <p:cNvPr id="15" name="组合 14"/>
          <p:cNvGrpSpPr/>
          <p:nvPr userDrawn="1"/>
        </p:nvGrpSpPr>
        <p:grpSpPr>
          <a:xfrm>
            <a:off x="5669661" y="1185864"/>
            <a:ext cx="809618" cy="809618"/>
            <a:chOff x="5237396" y="1107433"/>
            <a:chExt cx="809618" cy="809618"/>
          </a:xfrm>
          <a:solidFill>
            <a:schemeClr val="bg1"/>
          </a:solidFill>
          <a:effectLst>
            <a:outerShdw blurRad="63500" sx="102000" sy="102000" algn="ctr" rotWithShape="0">
              <a:prstClr val="black">
                <a:alpha val="20000"/>
              </a:prstClr>
            </a:outerShdw>
          </a:effectLst>
        </p:grpSpPr>
        <p:sp>
          <p:nvSpPr>
            <p:cNvPr id="16" name="矩形: 圆角 15"/>
            <p:cNvSpPr/>
            <p:nvPr/>
          </p:nvSpPr>
          <p:spPr>
            <a:xfrm>
              <a:off x="5237396" y="1107433"/>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文本框 16"/>
            <p:cNvSpPr txBox="1"/>
            <p:nvPr/>
          </p:nvSpPr>
          <p:spPr>
            <a:xfrm>
              <a:off x="5292654" y="1192828"/>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01</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grpSp>
        <p:nvGrpSpPr>
          <p:cNvPr id="18" name="组合 17"/>
          <p:cNvGrpSpPr/>
          <p:nvPr userDrawn="1"/>
        </p:nvGrpSpPr>
        <p:grpSpPr>
          <a:xfrm>
            <a:off x="5669661" y="2463703"/>
            <a:ext cx="809618" cy="809618"/>
            <a:chOff x="5237396" y="2385272"/>
            <a:chExt cx="809618" cy="809618"/>
          </a:xfrm>
          <a:solidFill>
            <a:schemeClr val="bg1"/>
          </a:solidFill>
          <a:effectLst>
            <a:outerShdw blurRad="63500" sx="102000" sy="102000" algn="ctr" rotWithShape="0">
              <a:prstClr val="black">
                <a:alpha val="20000"/>
              </a:prstClr>
            </a:outerShdw>
          </a:effectLst>
        </p:grpSpPr>
        <p:sp>
          <p:nvSpPr>
            <p:cNvPr id="19" name="矩形: 圆角 18"/>
            <p:cNvSpPr/>
            <p:nvPr/>
          </p:nvSpPr>
          <p:spPr>
            <a:xfrm>
              <a:off x="5237396" y="2385272"/>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文本框 19"/>
            <p:cNvSpPr txBox="1"/>
            <p:nvPr/>
          </p:nvSpPr>
          <p:spPr>
            <a:xfrm>
              <a:off x="5292654" y="2470667"/>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02</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grpSp>
        <p:nvGrpSpPr>
          <p:cNvPr id="21" name="组合 20"/>
          <p:cNvGrpSpPr/>
          <p:nvPr userDrawn="1"/>
        </p:nvGrpSpPr>
        <p:grpSpPr>
          <a:xfrm>
            <a:off x="5669661" y="3741542"/>
            <a:ext cx="809618" cy="809618"/>
            <a:chOff x="5237396" y="3663111"/>
            <a:chExt cx="809618" cy="809618"/>
          </a:xfrm>
          <a:solidFill>
            <a:schemeClr val="bg1"/>
          </a:solidFill>
          <a:effectLst>
            <a:outerShdw blurRad="63500" sx="102000" sy="102000" algn="ctr" rotWithShape="0">
              <a:prstClr val="black">
                <a:alpha val="20000"/>
              </a:prstClr>
            </a:outerShdw>
          </a:effectLst>
        </p:grpSpPr>
        <p:sp>
          <p:nvSpPr>
            <p:cNvPr id="22" name="矩形: 圆角 21"/>
            <p:cNvSpPr/>
            <p:nvPr/>
          </p:nvSpPr>
          <p:spPr>
            <a:xfrm>
              <a:off x="5237396" y="3663111"/>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文本框 22"/>
            <p:cNvSpPr txBox="1"/>
            <p:nvPr/>
          </p:nvSpPr>
          <p:spPr>
            <a:xfrm>
              <a:off x="5292654" y="3748506"/>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03</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grpSp>
        <p:nvGrpSpPr>
          <p:cNvPr id="24" name="组合 23"/>
          <p:cNvGrpSpPr/>
          <p:nvPr userDrawn="1"/>
        </p:nvGrpSpPr>
        <p:grpSpPr>
          <a:xfrm>
            <a:off x="5669661" y="5019381"/>
            <a:ext cx="809618" cy="809618"/>
            <a:chOff x="5237396" y="4940950"/>
            <a:chExt cx="809618" cy="809618"/>
          </a:xfrm>
          <a:solidFill>
            <a:schemeClr val="bg1"/>
          </a:solidFill>
          <a:effectLst>
            <a:outerShdw blurRad="63500" sx="102000" sy="102000" algn="ctr" rotWithShape="0">
              <a:prstClr val="black">
                <a:alpha val="20000"/>
              </a:prstClr>
            </a:outerShdw>
          </a:effectLst>
        </p:grpSpPr>
        <p:sp>
          <p:nvSpPr>
            <p:cNvPr id="25" name="矩形: 圆角 24"/>
            <p:cNvSpPr/>
            <p:nvPr/>
          </p:nvSpPr>
          <p:spPr>
            <a:xfrm>
              <a:off x="5237396" y="4940950"/>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文本框 25"/>
            <p:cNvSpPr txBox="1"/>
            <p:nvPr/>
          </p:nvSpPr>
          <p:spPr>
            <a:xfrm>
              <a:off x="5292654" y="5026345"/>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04</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sp>
        <p:nvSpPr>
          <p:cNvPr id="33" name="文本占位符 32"/>
          <p:cNvSpPr>
            <a:spLocks noGrp="1"/>
          </p:cNvSpPr>
          <p:nvPr>
            <p:ph type="body" sz="quarter" idx="10" hasCustomPrompt="1"/>
          </p:nvPr>
        </p:nvSpPr>
        <p:spPr>
          <a:xfrm>
            <a:off x="6988041" y="1329063"/>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a:ln>
                  <a:noFill/>
                </a:ln>
                <a:solidFill>
                  <a:prstClr val="black">
                    <a:lumMod val="85000"/>
                    <a:lumOff val="15000"/>
                  </a:prstClr>
                </a:solidFill>
                <a:effectLst/>
                <a:uLnTx/>
                <a:uFillTx/>
                <a:latin typeface="+mn-ea"/>
                <a:ea typeface="+mn-ea"/>
                <a:cs typeface="+mn-cs"/>
              </a:rPr>
              <a:t>工作业绩</a:t>
            </a:r>
            <a:endParaRPr kumimoji="0" lang="en-US" altLang="zh-CN" sz="2800" b="1" i="0" u="none" strike="noStrike" kern="1200" cap="none" spc="0" normalizeH="0" baseline="0" noProof="0">
              <a:ln>
                <a:noFill/>
              </a:ln>
              <a:solidFill>
                <a:prstClr val="black">
                  <a:lumMod val="85000"/>
                  <a:lumOff val="15000"/>
                </a:prstClr>
              </a:solidFill>
              <a:effectLst/>
              <a:uLnTx/>
              <a:uFillTx/>
              <a:latin typeface="+mn-ea"/>
              <a:ea typeface="+mn-ea"/>
              <a:cs typeface="+mn-cs"/>
            </a:endParaRPr>
          </a:p>
        </p:txBody>
      </p:sp>
      <p:sp>
        <p:nvSpPr>
          <p:cNvPr id="34" name="文本占位符 32"/>
          <p:cNvSpPr>
            <a:spLocks noGrp="1"/>
          </p:cNvSpPr>
          <p:nvPr>
            <p:ph type="body" sz="quarter" idx="11" hasCustomPrompt="1"/>
          </p:nvPr>
        </p:nvSpPr>
        <p:spPr>
          <a:xfrm>
            <a:off x="6988041" y="2606902"/>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algn="l"/>
            <a:r>
              <a:rPr lang="zh-CN" altLang="en-US" sz="2800" b="1">
                <a:solidFill>
                  <a:schemeClr val="tx1">
                    <a:lumMod val="85000"/>
                    <a:lumOff val="15000"/>
                  </a:schemeClr>
                </a:solidFill>
                <a:latin typeface="+mn-ea"/>
              </a:rPr>
              <a:t>亮点经验</a:t>
            </a:r>
            <a:endParaRPr lang="en-US" altLang="zh-CN" sz="2800" b="1">
              <a:solidFill>
                <a:schemeClr val="tx1">
                  <a:lumMod val="85000"/>
                  <a:lumOff val="15000"/>
                </a:schemeClr>
              </a:solidFill>
              <a:latin typeface="+mn-ea"/>
            </a:endParaRPr>
          </a:p>
        </p:txBody>
      </p:sp>
      <p:sp>
        <p:nvSpPr>
          <p:cNvPr id="35" name="文本占位符 32"/>
          <p:cNvSpPr>
            <a:spLocks noGrp="1"/>
          </p:cNvSpPr>
          <p:nvPr>
            <p:ph type="body" sz="quarter" idx="12" hasCustomPrompt="1"/>
          </p:nvPr>
        </p:nvSpPr>
        <p:spPr>
          <a:xfrm>
            <a:off x="6988041" y="3884741"/>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algn="l"/>
            <a:r>
              <a:rPr lang="zh-CN" altLang="en-US" sz="2800" b="1">
                <a:solidFill>
                  <a:schemeClr val="tx1">
                    <a:lumMod val="85000"/>
                    <a:lumOff val="15000"/>
                  </a:schemeClr>
                </a:solidFill>
                <a:latin typeface="+mn-ea"/>
              </a:rPr>
              <a:t>问题分析</a:t>
            </a:r>
            <a:endParaRPr lang="en-US" altLang="zh-CN" sz="2800" b="1">
              <a:solidFill>
                <a:schemeClr val="tx1">
                  <a:lumMod val="85000"/>
                  <a:lumOff val="15000"/>
                </a:schemeClr>
              </a:solidFill>
              <a:latin typeface="+mn-ea"/>
            </a:endParaRPr>
          </a:p>
        </p:txBody>
      </p:sp>
      <p:sp>
        <p:nvSpPr>
          <p:cNvPr id="36" name="文本占位符 32"/>
          <p:cNvSpPr>
            <a:spLocks noGrp="1"/>
          </p:cNvSpPr>
          <p:nvPr>
            <p:ph type="body" sz="quarter" idx="13" hasCustomPrompt="1"/>
          </p:nvPr>
        </p:nvSpPr>
        <p:spPr>
          <a:xfrm>
            <a:off x="6988041" y="5162580"/>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algn="l"/>
            <a:r>
              <a:rPr lang="zh-CN" altLang="en-US" sz="2800" b="1">
                <a:solidFill>
                  <a:schemeClr val="tx1">
                    <a:lumMod val="85000"/>
                    <a:lumOff val="15000"/>
                  </a:schemeClr>
                </a:solidFill>
                <a:latin typeface="+mn-ea"/>
              </a:rPr>
              <a:t>展望未来</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五项目页">
    <p:spTree>
      <p:nvGrpSpPr>
        <p:cNvPr id="1" name=""/>
        <p:cNvGrpSpPr/>
        <p:nvPr/>
      </p:nvGrpSpPr>
      <p:grpSpPr>
        <a:xfrm>
          <a:off x="0" y="0"/>
          <a:ext cx="0" cy="0"/>
          <a:chOff x="0" y="0"/>
          <a:chExt cx="0" cy="0"/>
        </a:xfrm>
      </p:grpSpPr>
      <p:sp>
        <p:nvSpPr>
          <p:cNvPr id="7" name="任意多边形: 形状 6"/>
          <p:cNvSpPr/>
          <p:nvPr userDrawn="1"/>
        </p:nvSpPr>
        <p:spPr>
          <a:xfrm rot="5400000">
            <a:off x="484259" y="1939046"/>
            <a:ext cx="3176905" cy="3188970"/>
          </a:xfrm>
          <a:custGeom>
            <a:avLst/>
            <a:gdLst>
              <a:gd name="connsiteX0" fmla="*/ 648891 w 2409825"/>
              <a:gd name="connsiteY0" fmla="*/ 2265998 h 2257425"/>
              <a:gd name="connsiteX1" fmla="*/ 87868 w 2409825"/>
              <a:gd name="connsiteY1" fmla="*/ 1942148 h 2257425"/>
              <a:gd name="connsiteX2" fmla="*/ 87868 w 2409825"/>
              <a:gd name="connsiteY2" fmla="*/ 1293495 h 2257425"/>
              <a:gd name="connsiteX3" fmla="*/ 646986 w 2409825"/>
              <a:gd name="connsiteY3" fmla="*/ 323850 h 2257425"/>
              <a:gd name="connsiteX4" fmla="*/ 1208008 w 2409825"/>
              <a:gd name="connsiteY4" fmla="*/ 0 h 2257425"/>
              <a:gd name="connsiteX5" fmla="*/ 1769031 w 2409825"/>
              <a:gd name="connsiteY5" fmla="*/ 323850 h 2257425"/>
              <a:gd name="connsiteX6" fmla="*/ 2329101 w 2409825"/>
              <a:gd name="connsiteY6" fmla="*/ 1293495 h 2257425"/>
              <a:gd name="connsiteX7" fmla="*/ 2329101 w 2409825"/>
              <a:gd name="connsiteY7" fmla="*/ 1942148 h 2257425"/>
              <a:gd name="connsiteX8" fmla="*/ 1768078 w 2409825"/>
              <a:gd name="connsiteY8" fmla="*/ 2265998 h 2257425"/>
              <a:gd name="connsiteX9" fmla="*/ 648891 w 2409825"/>
              <a:gd name="connsiteY9" fmla="*/ 226599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9825" h="2257425">
                <a:moveTo>
                  <a:pt x="648891" y="2265998"/>
                </a:moveTo>
                <a:cubicBezTo>
                  <a:pt x="414576" y="2265998"/>
                  <a:pt x="205026" y="2145030"/>
                  <a:pt x="87868" y="1942148"/>
                </a:cubicBezTo>
                <a:cubicBezTo>
                  <a:pt x="-29289" y="1739265"/>
                  <a:pt x="-29289" y="1496378"/>
                  <a:pt x="87868" y="1293495"/>
                </a:cubicBezTo>
                <a:lnTo>
                  <a:pt x="646986" y="323850"/>
                </a:lnTo>
                <a:cubicBezTo>
                  <a:pt x="764143" y="120968"/>
                  <a:pt x="973693" y="0"/>
                  <a:pt x="1208008" y="0"/>
                </a:cubicBezTo>
                <a:cubicBezTo>
                  <a:pt x="1442323" y="0"/>
                  <a:pt x="1651873" y="120968"/>
                  <a:pt x="1769031" y="323850"/>
                </a:cubicBezTo>
                <a:lnTo>
                  <a:pt x="2329101" y="1293495"/>
                </a:lnTo>
                <a:cubicBezTo>
                  <a:pt x="2446258" y="1496378"/>
                  <a:pt x="2446258" y="1739265"/>
                  <a:pt x="2329101" y="1942148"/>
                </a:cubicBezTo>
                <a:cubicBezTo>
                  <a:pt x="2211943" y="2145030"/>
                  <a:pt x="2002393" y="2265998"/>
                  <a:pt x="1768078" y="2265998"/>
                </a:cubicBezTo>
                <a:lnTo>
                  <a:pt x="648891" y="2265998"/>
                </a:lnTo>
                <a:close/>
              </a:path>
            </a:pathLst>
          </a:custGeom>
          <a:solidFill>
            <a:schemeClr val="accent1"/>
          </a:solidFill>
          <a:ln w="9525" cap="flat">
            <a:noFill/>
            <a:prstDash val="solid"/>
            <a:miter/>
          </a:ln>
          <a:effectLst>
            <a:outerShdw blurRad="63500" sx="102000" sy="102000" algn="ctr" rotWithShape="0">
              <a:prstClr val="black">
                <a:alpha val="2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nvGrpSpPr>
          <p:cNvPr id="8" name="组合 7"/>
          <p:cNvGrpSpPr/>
          <p:nvPr userDrawn="1"/>
        </p:nvGrpSpPr>
        <p:grpSpPr>
          <a:xfrm>
            <a:off x="763149" y="2754696"/>
            <a:ext cx="2031325" cy="1569661"/>
            <a:chOff x="5560165" y="517"/>
            <a:chExt cx="2031325" cy="1569661"/>
          </a:xfrm>
        </p:grpSpPr>
        <p:sp>
          <p:nvSpPr>
            <p:cNvPr id="9" name="文本框 8"/>
            <p:cNvSpPr txBox="1"/>
            <p:nvPr/>
          </p:nvSpPr>
          <p:spPr>
            <a:xfrm>
              <a:off x="5560165" y="517"/>
              <a:ext cx="2031325"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目录</a:t>
              </a:r>
              <a:endParaRPr kumimoji="0" lang="en-US" altLang="zh-CN" sz="72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 name="矩形 9"/>
            <p:cNvSpPr/>
            <p:nvPr/>
          </p:nvSpPr>
          <p:spPr>
            <a:xfrm>
              <a:off x="5560165" y="1200846"/>
              <a:ext cx="2031325"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600" normalizeH="0" baseline="0" noProof="0">
                  <a:ln>
                    <a:noFill/>
                  </a:ln>
                  <a:solidFill>
                    <a:prstClr val="white"/>
                  </a:solidFill>
                  <a:effectLst/>
                  <a:uLnTx/>
                  <a:uFillTx/>
                  <a:latin typeface="微软雅黑" panose="020B0503020204020204" charset="-122"/>
                  <a:ea typeface="微软雅黑" panose="020B0503020204020204" charset="-122"/>
                  <a:cs typeface="+mn-cs"/>
                </a:rPr>
                <a:t>CONTENT</a:t>
              </a:r>
              <a:endParaRPr kumimoji="0" lang="zh-CN" altLang="en-US" sz="1800" b="1" i="0" u="none" strike="noStrike" kern="1200" cap="none" spc="60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60" name="矩形 59"/>
          <p:cNvSpPr/>
          <p:nvPr userDrawn="1"/>
        </p:nvSpPr>
        <p:spPr>
          <a:xfrm>
            <a:off x="6471828" y="1832268"/>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1" name="矩形 60"/>
          <p:cNvSpPr/>
          <p:nvPr userDrawn="1"/>
        </p:nvSpPr>
        <p:spPr>
          <a:xfrm>
            <a:off x="6471828" y="3108856"/>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2" name="矩形 61"/>
          <p:cNvSpPr/>
          <p:nvPr userDrawn="1"/>
        </p:nvSpPr>
        <p:spPr>
          <a:xfrm>
            <a:off x="6471828" y="4385444"/>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nvGrpSpPr>
          <p:cNvPr id="63" name="组合 62"/>
          <p:cNvGrpSpPr/>
          <p:nvPr userDrawn="1"/>
        </p:nvGrpSpPr>
        <p:grpSpPr>
          <a:xfrm>
            <a:off x="5662210" y="1746873"/>
            <a:ext cx="809618" cy="809618"/>
            <a:chOff x="5237396" y="1107433"/>
            <a:chExt cx="809618" cy="809618"/>
          </a:xfrm>
          <a:solidFill>
            <a:schemeClr val="bg1"/>
          </a:solidFill>
          <a:effectLst>
            <a:outerShdw blurRad="63500" sx="102000" sy="102000" algn="ctr" rotWithShape="0">
              <a:prstClr val="black">
                <a:alpha val="20000"/>
              </a:prstClr>
            </a:outerShdw>
          </a:effectLst>
        </p:grpSpPr>
        <p:sp>
          <p:nvSpPr>
            <p:cNvPr id="64" name="矩形: 圆角 63"/>
            <p:cNvSpPr/>
            <p:nvPr/>
          </p:nvSpPr>
          <p:spPr>
            <a:xfrm>
              <a:off x="5237396" y="1107433"/>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5" name="文本框 64"/>
            <p:cNvSpPr txBox="1"/>
            <p:nvPr/>
          </p:nvSpPr>
          <p:spPr>
            <a:xfrm>
              <a:off x="5292654" y="1192828"/>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01</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grpSp>
        <p:nvGrpSpPr>
          <p:cNvPr id="66" name="组合 65"/>
          <p:cNvGrpSpPr/>
          <p:nvPr userDrawn="1"/>
        </p:nvGrpSpPr>
        <p:grpSpPr>
          <a:xfrm>
            <a:off x="5662210" y="3024712"/>
            <a:ext cx="809618" cy="809618"/>
            <a:chOff x="5237396" y="2385272"/>
            <a:chExt cx="809618" cy="809618"/>
          </a:xfrm>
          <a:solidFill>
            <a:schemeClr val="bg1"/>
          </a:solidFill>
          <a:effectLst>
            <a:outerShdw blurRad="63500" sx="102000" sy="102000" algn="ctr" rotWithShape="0">
              <a:prstClr val="black">
                <a:alpha val="20000"/>
              </a:prstClr>
            </a:outerShdw>
          </a:effectLst>
        </p:grpSpPr>
        <p:sp>
          <p:nvSpPr>
            <p:cNvPr id="67" name="矩形: 圆角 66"/>
            <p:cNvSpPr/>
            <p:nvPr/>
          </p:nvSpPr>
          <p:spPr>
            <a:xfrm>
              <a:off x="5237396" y="2385272"/>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8" name="文本框 67"/>
            <p:cNvSpPr txBox="1"/>
            <p:nvPr/>
          </p:nvSpPr>
          <p:spPr>
            <a:xfrm>
              <a:off x="5292654" y="2470667"/>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02</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grpSp>
        <p:nvGrpSpPr>
          <p:cNvPr id="69" name="组合 68"/>
          <p:cNvGrpSpPr/>
          <p:nvPr userDrawn="1"/>
        </p:nvGrpSpPr>
        <p:grpSpPr>
          <a:xfrm>
            <a:off x="5662210" y="4302551"/>
            <a:ext cx="809618" cy="809618"/>
            <a:chOff x="5237396" y="3663111"/>
            <a:chExt cx="809618" cy="809618"/>
          </a:xfrm>
          <a:solidFill>
            <a:schemeClr val="bg1"/>
          </a:solidFill>
          <a:effectLst>
            <a:outerShdw blurRad="63500" sx="102000" sy="102000" algn="ctr" rotWithShape="0">
              <a:prstClr val="black">
                <a:alpha val="20000"/>
              </a:prstClr>
            </a:outerShdw>
          </a:effectLst>
        </p:grpSpPr>
        <p:sp>
          <p:nvSpPr>
            <p:cNvPr id="70" name="矩形: 圆角 69"/>
            <p:cNvSpPr/>
            <p:nvPr/>
          </p:nvSpPr>
          <p:spPr>
            <a:xfrm>
              <a:off x="5237396" y="3663111"/>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1" name="文本框 70"/>
            <p:cNvSpPr txBox="1"/>
            <p:nvPr/>
          </p:nvSpPr>
          <p:spPr>
            <a:xfrm>
              <a:off x="5292654" y="3748506"/>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03</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sp>
        <p:nvSpPr>
          <p:cNvPr id="72" name="文本占位符 32"/>
          <p:cNvSpPr>
            <a:spLocks noGrp="1"/>
          </p:cNvSpPr>
          <p:nvPr>
            <p:ph type="body" sz="quarter" idx="10" hasCustomPrompt="1"/>
          </p:nvPr>
        </p:nvSpPr>
        <p:spPr>
          <a:xfrm>
            <a:off x="6980590" y="1890072"/>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a:ln>
                  <a:noFill/>
                </a:ln>
                <a:solidFill>
                  <a:prstClr val="black">
                    <a:lumMod val="85000"/>
                    <a:lumOff val="15000"/>
                  </a:prstClr>
                </a:solidFill>
                <a:effectLst/>
                <a:uLnTx/>
                <a:uFillTx/>
                <a:latin typeface="+mn-ea"/>
                <a:ea typeface="+mn-ea"/>
                <a:cs typeface="+mn-cs"/>
              </a:rPr>
              <a:t>工作业绩</a:t>
            </a:r>
            <a:endParaRPr kumimoji="0" lang="en-US" altLang="zh-CN" sz="2800" b="1" i="0" u="none" strike="noStrike" kern="1200" cap="none" spc="0" normalizeH="0" baseline="0" noProof="0">
              <a:ln>
                <a:noFill/>
              </a:ln>
              <a:solidFill>
                <a:prstClr val="black">
                  <a:lumMod val="85000"/>
                  <a:lumOff val="15000"/>
                </a:prstClr>
              </a:solidFill>
              <a:effectLst/>
              <a:uLnTx/>
              <a:uFillTx/>
              <a:latin typeface="+mn-ea"/>
              <a:ea typeface="+mn-ea"/>
              <a:cs typeface="+mn-cs"/>
            </a:endParaRPr>
          </a:p>
        </p:txBody>
      </p:sp>
      <p:sp>
        <p:nvSpPr>
          <p:cNvPr id="73" name="文本占位符 32"/>
          <p:cNvSpPr>
            <a:spLocks noGrp="1"/>
          </p:cNvSpPr>
          <p:nvPr>
            <p:ph type="body" sz="quarter" idx="11" hasCustomPrompt="1"/>
          </p:nvPr>
        </p:nvSpPr>
        <p:spPr>
          <a:xfrm>
            <a:off x="6980590" y="3167911"/>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algn="l"/>
            <a:r>
              <a:rPr lang="zh-CN" altLang="en-US" sz="2800" b="1">
                <a:solidFill>
                  <a:schemeClr val="tx1">
                    <a:lumMod val="85000"/>
                    <a:lumOff val="15000"/>
                  </a:schemeClr>
                </a:solidFill>
                <a:latin typeface="+mn-ea"/>
              </a:rPr>
              <a:t>亮点经验</a:t>
            </a:r>
            <a:endParaRPr lang="en-US" altLang="zh-CN" sz="2800" b="1">
              <a:solidFill>
                <a:schemeClr val="tx1">
                  <a:lumMod val="85000"/>
                  <a:lumOff val="15000"/>
                </a:schemeClr>
              </a:solidFill>
              <a:latin typeface="+mn-ea"/>
            </a:endParaRPr>
          </a:p>
        </p:txBody>
      </p:sp>
      <p:sp>
        <p:nvSpPr>
          <p:cNvPr id="74" name="文本占位符 32"/>
          <p:cNvSpPr>
            <a:spLocks noGrp="1"/>
          </p:cNvSpPr>
          <p:nvPr>
            <p:ph type="body" sz="quarter" idx="12" hasCustomPrompt="1"/>
          </p:nvPr>
        </p:nvSpPr>
        <p:spPr>
          <a:xfrm>
            <a:off x="6980590" y="4445750"/>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algn="l"/>
            <a:r>
              <a:rPr lang="zh-CN" altLang="en-US" sz="2800" b="1">
                <a:solidFill>
                  <a:schemeClr val="tx1">
                    <a:lumMod val="85000"/>
                    <a:lumOff val="15000"/>
                  </a:schemeClr>
                </a:solidFill>
                <a:latin typeface="+mn-ea"/>
              </a:rPr>
              <a:t>问题分析</a:t>
            </a:r>
            <a:endParaRPr lang="en-US" altLang="zh-CN" sz="2800" b="1">
              <a:solidFill>
                <a:schemeClr val="tx1">
                  <a:lumMod val="85000"/>
                  <a:lumOff val="15000"/>
                </a:schemeClr>
              </a:solidFill>
              <a:latin typeface="+mn-ea"/>
            </a:endParaRP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三项目录页">
    <p:spTree>
      <p:nvGrpSpPr>
        <p:cNvPr id="1" name=""/>
        <p:cNvGrpSpPr/>
        <p:nvPr/>
      </p:nvGrpSpPr>
      <p:grpSpPr>
        <a:xfrm>
          <a:off x="0" y="0"/>
          <a:ext cx="0" cy="0"/>
          <a:chOff x="0" y="0"/>
          <a:chExt cx="0" cy="0"/>
        </a:xfrm>
      </p:grpSpPr>
      <p:sp>
        <p:nvSpPr>
          <p:cNvPr id="7" name="任意多边形: 形状 6"/>
          <p:cNvSpPr/>
          <p:nvPr userDrawn="1"/>
        </p:nvSpPr>
        <p:spPr>
          <a:xfrm rot="5400000">
            <a:off x="532472" y="1407717"/>
            <a:ext cx="4315482" cy="4042566"/>
          </a:xfrm>
          <a:custGeom>
            <a:avLst/>
            <a:gdLst>
              <a:gd name="connsiteX0" fmla="*/ 648891 w 2409825"/>
              <a:gd name="connsiteY0" fmla="*/ 2265998 h 2257425"/>
              <a:gd name="connsiteX1" fmla="*/ 87868 w 2409825"/>
              <a:gd name="connsiteY1" fmla="*/ 1942148 h 2257425"/>
              <a:gd name="connsiteX2" fmla="*/ 87868 w 2409825"/>
              <a:gd name="connsiteY2" fmla="*/ 1293495 h 2257425"/>
              <a:gd name="connsiteX3" fmla="*/ 646986 w 2409825"/>
              <a:gd name="connsiteY3" fmla="*/ 323850 h 2257425"/>
              <a:gd name="connsiteX4" fmla="*/ 1208008 w 2409825"/>
              <a:gd name="connsiteY4" fmla="*/ 0 h 2257425"/>
              <a:gd name="connsiteX5" fmla="*/ 1769031 w 2409825"/>
              <a:gd name="connsiteY5" fmla="*/ 323850 h 2257425"/>
              <a:gd name="connsiteX6" fmla="*/ 2329101 w 2409825"/>
              <a:gd name="connsiteY6" fmla="*/ 1293495 h 2257425"/>
              <a:gd name="connsiteX7" fmla="*/ 2329101 w 2409825"/>
              <a:gd name="connsiteY7" fmla="*/ 1942148 h 2257425"/>
              <a:gd name="connsiteX8" fmla="*/ 1768078 w 2409825"/>
              <a:gd name="connsiteY8" fmla="*/ 2265998 h 2257425"/>
              <a:gd name="connsiteX9" fmla="*/ 648891 w 2409825"/>
              <a:gd name="connsiteY9" fmla="*/ 226599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9825" h="2257425">
                <a:moveTo>
                  <a:pt x="648891" y="2265998"/>
                </a:moveTo>
                <a:cubicBezTo>
                  <a:pt x="414576" y="2265998"/>
                  <a:pt x="205026" y="2145030"/>
                  <a:pt x="87868" y="1942148"/>
                </a:cubicBezTo>
                <a:cubicBezTo>
                  <a:pt x="-29289" y="1739265"/>
                  <a:pt x="-29289" y="1496378"/>
                  <a:pt x="87868" y="1293495"/>
                </a:cubicBezTo>
                <a:lnTo>
                  <a:pt x="646986" y="323850"/>
                </a:lnTo>
                <a:cubicBezTo>
                  <a:pt x="764143" y="120968"/>
                  <a:pt x="973693" y="0"/>
                  <a:pt x="1208008" y="0"/>
                </a:cubicBezTo>
                <a:cubicBezTo>
                  <a:pt x="1442323" y="0"/>
                  <a:pt x="1651873" y="120968"/>
                  <a:pt x="1769031" y="323850"/>
                </a:cubicBezTo>
                <a:lnTo>
                  <a:pt x="2329101" y="1293495"/>
                </a:lnTo>
                <a:cubicBezTo>
                  <a:pt x="2446258" y="1496378"/>
                  <a:pt x="2446258" y="1739265"/>
                  <a:pt x="2329101" y="1942148"/>
                </a:cubicBezTo>
                <a:cubicBezTo>
                  <a:pt x="2211943" y="2145030"/>
                  <a:pt x="2002393" y="2265998"/>
                  <a:pt x="1768078" y="2265998"/>
                </a:cubicBezTo>
                <a:lnTo>
                  <a:pt x="648891" y="2265998"/>
                </a:lnTo>
                <a:close/>
              </a:path>
            </a:pathLst>
          </a:custGeom>
          <a:solidFill>
            <a:schemeClr val="accent1"/>
          </a:solidFill>
          <a:ln w="9525" cap="flat">
            <a:noFill/>
            <a:prstDash val="solid"/>
            <a:miter/>
          </a:ln>
          <a:effectLst>
            <a:outerShdw blurRad="63500" sx="102000" sy="102000" algn="ctr" rotWithShape="0">
              <a:prstClr val="black">
                <a:alpha val="2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nvGrpSpPr>
          <p:cNvPr id="8" name="组合 7"/>
          <p:cNvGrpSpPr/>
          <p:nvPr userDrawn="1"/>
        </p:nvGrpSpPr>
        <p:grpSpPr>
          <a:xfrm>
            <a:off x="1396649" y="2488490"/>
            <a:ext cx="2031325" cy="1569661"/>
            <a:chOff x="5560165" y="517"/>
            <a:chExt cx="2031325" cy="1569661"/>
          </a:xfrm>
        </p:grpSpPr>
        <p:sp>
          <p:nvSpPr>
            <p:cNvPr id="9" name="文本框 8"/>
            <p:cNvSpPr txBox="1"/>
            <p:nvPr/>
          </p:nvSpPr>
          <p:spPr>
            <a:xfrm>
              <a:off x="5560165" y="517"/>
              <a:ext cx="2031325"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目录</a:t>
              </a:r>
              <a:endParaRPr kumimoji="0" lang="en-US" altLang="zh-CN" sz="72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 name="矩形 9"/>
            <p:cNvSpPr/>
            <p:nvPr/>
          </p:nvSpPr>
          <p:spPr>
            <a:xfrm>
              <a:off x="5560165" y="1200846"/>
              <a:ext cx="2031325"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600" normalizeH="0" baseline="0" noProof="0">
                  <a:ln>
                    <a:noFill/>
                  </a:ln>
                  <a:solidFill>
                    <a:prstClr val="white"/>
                  </a:solidFill>
                  <a:effectLst/>
                  <a:uLnTx/>
                  <a:uFillTx/>
                  <a:latin typeface="微软雅黑" panose="020B0503020204020204" charset="-122"/>
                  <a:ea typeface="微软雅黑" panose="020B0503020204020204" charset="-122"/>
                  <a:cs typeface="+mn-cs"/>
                </a:rPr>
                <a:t>CONTENT</a:t>
              </a:r>
              <a:endParaRPr kumimoji="0" lang="zh-CN" altLang="en-US" sz="1800" b="1" i="0" u="none" strike="noStrike" kern="1200" cap="none" spc="60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11" name="矩形 10"/>
          <p:cNvSpPr/>
          <p:nvPr userDrawn="1"/>
        </p:nvSpPr>
        <p:spPr>
          <a:xfrm>
            <a:off x="6471828" y="1832268"/>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矩形 11"/>
          <p:cNvSpPr/>
          <p:nvPr userDrawn="1"/>
        </p:nvSpPr>
        <p:spPr>
          <a:xfrm>
            <a:off x="6471828" y="3108856"/>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 name="矩形 12"/>
          <p:cNvSpPr/>
          <p:nvPr userDrawn="1"/>
        </p:nvSpPr>
        <p:spPr>
          <a:xfrm>
            <a:off x="6471828" y="4385444"/>
            <a:ext cx="4623691" cy="646331"/>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nvGrpSpPr>
          <p:cNvPr id="15" name="组合 14"/>
          <p:cNvGrpSpPr/>
          <p:nvPr userDrawn="1"/>
        </p:nvGrpSpPr>
        <p:grpSpPr>
          <a:xfrm>
            <a:off x="5662210" y="1746873"/>
            <a:ext cx="809618" cy="809618"/>
            <a:chOff x="5237396" y="1107433"/>
            <a:chExt cx="809618" cy="809618"/>
          </a:xfrm>
          <a:solidFill>
            <a:schemeClr val="bg1"/>
          </a:solidFill>
          <a:effectLst>
            <a:outerShdw blurRad="63500" sx="102000" sy="102000" algn="ctr" rotWithShape="0">
              <a:prstClr val="black">
                <a:alpha val="20000"/>
              </a:prstClr>
            </a:outerShdw>
          </a:effectLst>
        </p:grpSpPr>
        <p:sp>
          <p:nvSpPr>
            <p:cNvPr id="16" name="矩形: 圆角 15"/>
            <p:cNvSpPr/>
            <p:nvPr/>
          </p:nvSpPr>
          <p:spPr>
            <a:xfrm>
              <a:off x="5237396" y="1107433"/>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文本框 16"/>
            <p:cNvSpPr txBox="1"/>
            <p:nvPr/>
          </p:nvSpPr>
          <p:spPr>
            <a:xfrm>
              <a:off x="5292654" y="1192828"/>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01</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grpSp>
        <p:nvGrpSpPr>
          <p:cNvPr id="18" name="组合 17"/>
          <p:cNvGrpSpPr/>
          <p:nvPr userDrawn="1"/>
        </p:nvGrpSpPr>
        <p:grpSpPr>
          <a:xfrm>
            <a:off x="5662210" y="3024712"/>
            <a:ext cx="809618" cy="809618"/>
            <a:chOff x="5237396" y="2385272"/>
            <a:chExt cx="809618" cy="809618"/>
          </a:xfrm>
          <a:solidFill>
            <a:schemeClr val="bg1"/>
          </a:solidFill>
          <a:effectLst>
            <a:outerShdw blurRad="63500" sx="102000" sy="102000" algn="ctr" rotWithShape="0">
              <a:prstClr val="black">
                <a:alpha val="20000"/>
              </a:prstClr>
            </a:outerShdw>
          </a:effectLst>
        </p:grpSpPr>
        <p:sp>
          <p:nvSpPr>
            <p:cNvPr id="19" name="矩形: 圆角 18"/>
            <p:cNvSpPr/>
            <p:nvPr/>
          </p:nvSpPr>
          <p:spPr>
            <a:xfrm>
              <a:off x="5237396" y="2385272"/>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文本框 19"/>
            <p:cNvSpPr txBox="1"/>
            <p:nvPr/>
          </p:nvSpPr>
          <p:spPr>
            <a:xfrm>
              <a:off x="5292654" y="2470667"/>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02</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grpSp>
        <p:nvGrpSpPr>
          <p:cNvPr id="21" name="组合 20"/>
          <p:cNvGrpSpPr/>
          <p:nvPr userDrawn="1"/>
        </p:nvGrpSpPr>
        <p:grpSpPr>
          <a:xfrm>
            <a:off x="5662210" y="4302551"/>
            <a:ext cx="809618" cy="809618"/>
            <a:chOff x="5237396" y="3663111"/>
            <a:chExt cx="809618" cy="809618"/>
          </a:xfrm>
          <a:solidFill>
            <a:schemeClr val="bg1"/>
          </a:solidFill>
          <a:effectLst>
            <a:outerShdw blurRad="63500" sx="102000" sy="102000" algn="ctr" rotWithShape="0">
              <a:prstClr val="black">
                <a:alpha val="20000"/>
              </a:prstClr>
            </a:outerShdw>
          </a:effectLst>
        </p:grpSpPr>
        <p:sp>
          <p:nvSpPr>
            <p:cNvPr id="22" name="矩形: 圆角 21"/>
            <p:cNvSpPr/>
            <p:nvPr/>
          </p:nvSpPr>
          <p:spPr>
            <a:xfrm>
              <a:off x="5237396" y="3663111"/>
              <a:ext cx="809618" cy="809618"/>
            </a:xfrm>
            <a:prstGeom prst="round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文本框 22"/>
            <p:cNvSpPr txBox="1"/>
            <p:nvPr/>
          </p:nvSpPr>
          <p:spPr>
            <a:xfrm>
              <a:off x="5292654" y="3748506"/>
              <a:ext cx="710916" cy="646331"/>
            </a:xfrm>
            <a:prstGeom prst="rect">
              <a:avLst/>
            </a:prstGeom>
            <a:grp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rPr>
                <a:t>03</a:t>
              </a:r>
              <a:endParaRPr kumimoji="0" lang="zh-CN" altLang="en-US" sz="3600" b="1" i="0" u="none" strike="noStrike" kern="1200" cap="none" spc="0" normalizeH="0" baseline="0" noProof="0">
                <a:ln>
                  <a:noFill/>
                </a:ln>
                <a:solidFill>
                  <a:srgbClr val="4472C4"/>
                </a:solidFill>
                <a:effectLst/>
                <a:uLnTx/>
                <a:uFillTx/>
                <a:latin typeface="Arial" panose="020B0604020202020204"/>
                <a:ea typeface="微软雅黑" panose="020B0503020204020204" charset="-122"/>
                <a:cs typeface="+mn-cs"/>
              </a:endParaRPr>
            </a:p>
          </p:txBody>
        </p:sp>
      </p:grpSp>
      <p:sp>
        <p:nvSpPr>
          <p:cNvPr id="33" name="文本占位符 32"/>
          <p:cNvSpPr>
            <a:spLocks noGrp="1"/>
          </p:cNvSpPr>
          <p:nvPr>
            <p:ph type="body" sz="quarter" idx="10" hasCustomPrompt="1"/>
          </p:nvPr>
        </p:nvSpPr>
        <p:spPr>
          <a:xfrm>
            <a:off x="6980590" y="1890072"/>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a:ln>
                  <a:noFill/>
                </a:ln>
                <a:solidFill>
                  <a:prstClr val="black">
                    <a:lumMod val="85000"/>
                    <a:lumOff val="15000"/>
                  </a:prstClr>
                </a:solidFill>
                <a:effectLst/>
                <a:uLnTx/>
                <a:uFillTx/>
                <a:latin typeface="+mn-ea"/>
                <a:ea typeface="+mn-ea"/>
                <a:cs typeface="+mn-cs"/>
              </a:rPr>
              <a:t>工作业绩</a:t>
            </a:r>
            <a:endParaRPr kumimoji="0" lang="en-US" altLang="zh-CN" sz="2800" b="1" i="0" u="none" strike="noStrike" kern="1200" cap="none" spc="0" normalizeH="0" baseline="0" noProof="0">
              <a:ln>
                <a:noFill/>
              </a:ln>
              <a:solidFill>
                <a:prstClr val="black">
                  <a:lumMod val="85000"/>
                  <a:lumOff val="15000"/>
                </a:prstClr>
              </a:solidFill>
              <a:effectLst/>
              <a:uLnTx/>
              <a:uFillTx/>
              <a:latin typeface="+mn-ea"/>
              <a:ea typeface="+mn-ea"/>
              <a:cs typeface="+mn-cs"/>
            </a:endParaRPr>
          </a:p>
        </p:txBody>
      </p:sp>
      <p:sp>
        <p:nvSpPr>
          <p:cNvPr id="34" name="文本占位符 32"/>
          <p:cNvSpPr>
            <a:spLocks noGrp="1"/>
          </p:cNvSpPr>
          <p:nvPr>
            <p:ph type="body" sz="quarter" idx="11" hasCustomPrompt="1"/>
          </p:nvPr>
        </p:nvSpPr>
        <p:spPr>
          <a:xfrm>
            <a:off x="6980590" y="3167911"/>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algn="l"/>
            <a:r>
              <a:rPr lang="zh-CN" altLang="en-US" sz="2800" b="1">
                <a:solidFill>
                  <a:schemeClr val="tx1">
                    <a:lumMod val="85000"/>
                    <a:lumOff val="15000"/>
                  </a:schemeClr>
                </a:solidFill>
                <a:latin typeface="+mn-ea"/>
              </a:rPr>
              <a:t>亮点经验</a:t>
            </a:r>
            <a:endParaRPr lang="en-US" altLang="zh-CN" sz="2800" b="1">
              <a:solidFill>
                <a:schemeClr val="tx1">
                  <a:lumMod val="85000"/>
                  <a:lumOff val="15000"/>
                </a:schemeClr>
              </a:solidFill>
              <a:latin typeface="+mn-ea"/>
            </a:endParaRPr>
          </a:p>
        </p:txBody>
      </p:sp>
      <p:sp>
        <p:nvSpPr>
          <p:cNvPr id="35" name="文本占位符 32"/>
          <p:cNvSpPr>
            <a:spLocks noGrp="1"/>
          </p:cNvSpPr>
          <p:nvPr>
            <p:ph type="body" sz="quarter" idx="12" hasCustomPrompt="1"/>
          </p:nvPr>
        </p:nvSpPr>
        <p:spPr>
          <a:xfrm>
            <a:off x="6980590" y="4445750"/>
            <a:ext cx="3829050"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lang="en-US" altLang="zh-CN" sz="2800" b="1" kern="1200" noProof="0">
                <a:solidFill>
                  <a:schemeClr val="tx1">
                    <a:lumMod val="85000"/>
                    <a:lumOff val="15000"/>
                  </a:schemeClr>
                </a:solidFill>
                <a:latin typeface="+mn-ea"/>
                <a:ea typeface="+mn-ea"/>
                <a:cs typeface="+mn-cs"/>
              </a:defRPr>
            </a:lvl1pPr>
          </a:lstStyle>
          <a:p>
            <a:pPr algn="l"/>
            <a:r>
              <a:rPr lang="zh-CN" altLang="en-US" sz="2800" b="1">
                <a:solidFill>
                  <a:schemeClr val="tx1">
                    <a:lumMod val="85000"/>
                    <a:lumOff val="15000"/>
                  </a:schemeClr>
                </a:solidFill>
                <a:latin typeface="+mn-ea"/>
              </a:rPr>
              <a:t>问题分析</a:t>
            </a:r>
            <a:endParaRPr lang="en-US" altLang="zh-CN" sz="2800" b="1">
              <a:solidFill>
                <a:schemeClr val="tx1">
                  <a:lumMod val="85000"/>
                  <a:lumOff val="15000"/>
                </a:schemeClr>
              </a:solidFill>
              <a:latin typeface="+mn-ea"/>
            </a:endParaRP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
        <p:nvSpPr>
          <p:cNvPr id="7" name="矩形: 圆角 6"/>
          <p:cNvSpPr/>
          <p:nvPr userDrawn="1"/>
        </p:nvSpPr>
        <p:spPr>
          <a:xfrm>
            <a:off x="-12700" y="6130630"/>
            <a:ext cx="12204700" cy="769441"/>
          </a:xfrm>
          <a:prstGeom prst="roundRect">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 name="任意多边形: 形状 7"/>
          <p:cNvSpPr/>
          <p:nvPr userDrawn="1"/>
        </p:nvSpPr>
        <p:spPr>
          <a:xfrm>
            <a:off x="3938259" y="1082537"/>
            <a:ext cx="4315482" cy="4042566"/>
          </a:xfrm>
          <a:custGeom>
            <a:avLst/>
            <a:gdLst>
              <a:gd name="connsiteX0" fmla="*/ 648891 w 2409825"/>
              <a:gd name="connsiteY0" fmla="*/ 2265998 h 2257425"/>
              <a:gd name="connsiteX1" fmla="*/ 87868 w 2409825"/>
              <a:gd name="connsiteY1" fmla="*/ 1942148 h 2257425"/>
              <a:gd name="connsiteX2" fmla="*/ 87868 w 2409825"/>
              <a:gd name="connsiteY2" fmla="*/ 1293495 h 2257425"/>
              <a:gd name="connsiteX3" fmla="*/ 646986 w 2409825"/>
              <a:gd name="connsiteY3" fmla="*/ 323850 h 2257425"/>
              <a:gd name="connsiteX4" fmla="*/ 1208008 w 2409825"/>
              <a:gd name="connsiteY4" fmla="*/ 0 h 2257425"/>
              <a:gd name="connsiteX5" fmla="*/ 1769031 w 2409825"/>
              <a:gd name="connsiteY5" fmla="*/ 323850 h 2257425"/>
              <a:gd name="connsiteX6" fmla="*/ 2329101 w 2409825"/>
              <a:gd name="connsiteY6" fmla="*/ 1293495 h 2257425"/>
              <a:gd name="connsiteX7" fmla="*/ 2329101 w 2409825"/>
              <a:gd name="connsiteY7" fmla="*/ 1942148 h 2257425"/>
              <a:gd name="connsiteX8" fmla="*/ 1768078 w 2409825"/>
              <a:gd name="connsiteY8" fmla="*/ 2265998 h 2257425"/>
              <a:gd name="connsiteX9" fmla="*/ 648891 w 2409825"/>
              <a:gd name="connsiteY9" fmla="*/ 226599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9825" h="2257425">
                <a:moveTo>
                  <a:pt x="648891" y="2265998"/>
                </a:moveTo>
                <a:cubicBezTo>
                  <a:pt x="414576" y="2265998"/>
                  <a:pt x="205026" y="2145030"/>
                  <a:pt x="87868" y="1942148"/>
                </a:cubicBezTo>
                <a:cubicBezTo>
                  <a:pt x="-29289" y="1739265"/>
                  <a:pt x="-29289" y="1496378"/>
                  <a:pt x="87868" y="1293495"/>
                </a:cubicBezTo>
                <a:lnTo>
                  <a:pt x="646986" y="323850"/>
                </a:lnTo>
                <a:cubicBezTo>
                  <a:pt x="764143" y="120968"/>
                  <a:pt x="973693" y="0"/>
                  <a:pt x="1208008" y="0"/>
                </a:cubicBezTo>
                <a:cubicBezTo>
                  <a:pt x="1442323" y="0"/>
                  <a:pt x="1651873" y="120968"/>
                  <a:pt x="1769031" y="323850"/>
                </a:cubicBezTo>
                <a:lnTo>
                  <a:pt x="2329101" y="1293495"/>
                </a:lnTo>
                <a:cubicBezTo>
                  <a:pt x="2446258" y="1496378"/>
                  <a:pt x="2446258" y="1739265"/>
                  <a:pt x="2329101" y="1942148"/>
                </a:cubicBezTo>
                <a:cubicBezTo>
                  <a:pt x="2211943" y="2145030"/>
                  <a:pt x="2002393" y="2265998"/>
                  <a:pt x="1768078" y="2265998"/>
                </a:cubicBezTo>
                <a:lnTo>
                  <a:pt x="648891" y="2265998"/>
                </a:lnTo>
                <a:close/>
              </a:path>
            </a:pathLst>
          </a:custGeom>
          <a:solidFill>
            <a:schemeClr val="bg1"/>
          </a:solidFill>
          <a:ln w="9525" cap="flat">
            <a:noFill/>
            <a:prstDash val="solid"/>
            <a:miter/>
          </a:ln>
          <a:effectLst>
            <a:outerShdw blurRad="63500" sx="102000" sy="102000" algn="ctr" rotWithShape="0">
              <a:prstClr val="black">
                <a:alpha val="2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2" name="任意多边形: 形状 11"/>
          <p:cNvSpPr/>
          <p:nvPr userDrawn="1"/>
        </p:nvSpPr>
        <p:spPr>
          <a:xfrm>
            <a:off x="3647472" y="772040"/>
            <a:ext cx="4897056" cy="4587360"/>
          </a:xfrm>
          <a:custGeom>
            <a:avLst/>
            <a:gdLst>
              <a:gd name="connsiteX0" fmla="*/ 648891 w 2409825"/>
              <a:gd name="connsiteY0" fmla="*/ 2265998 h 2257425"/>
              <a:gd name="connsiteX1" fmla="*/ 87868 w 2409825"/>
              <a:gd name="connsiteY1" fmla="*/ 1942148 h 2257425"/>
              <a:gd name="connsiteX2" fmla="*/ 87868 w 2409825"/>
              <a:gd name="connsiteY2" fmla="*/ 1293495 h 2257425"/>
              <a:gd name="connsiteX3" fmla="*/ 646986 w 2409825"/>
              <a:gd name="connsiteY3" fmla="*/ 323850 h 2257425"/>
              <a:gd name="connsiteX4" fmla="*/ 1208008 w 2409825"/>
              <a:gd name="connsiteY4" fmla="*/ 0 h 2257425"/>
              <a:gd name="connsiteX5" fmla="*/ 1769031 w 2409825"/>
              <a:gd name="connsiteY5" fmla="*/ 323850 h 2257425"/>
              <a:gd name="connsiteX6" fmla="*/ 2329101 w 2409825"/>
              <a:gd name="connsiteY6" fmla="*/ 1293495 h 2257425"/>
              <a:gd name="connsiteX7" fmla="*/ 2329101 w 2409825"/>
              <a:gd name="connsiteY7" fmla="*/ 1942148 h 2257425"/>
              <a:gd name="connsiteX8" fmla="*/ 1768078 w 2409825"/>
              <a:gd name="connsiteY8" fmla="*/ 2265998 h 2257425"/>
              <a:gd name="connsiteX9" fmla="*/ 648891 w 2409825"/>
              <a:gd name="connsiteY9" fmla="*/ 226599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9825" h="2257425">
                <a:moveTo>
                  <a:pt x="648891" y="2265998"/>
                </a:moveTo>
                <a:cubicBezTo>
                  <a:pt x="414576" y="2265998"/>
                  <a:pt x="205026" y="2145030"/>
                  <a:pt x="87868" y="1942148"/>
                </a:cubicBezTo>
                <a:cubicBezTo>
                  <a:pt x="-29289" y="1739265"/>
                  <a:pt x="-29289" y="1496378"/>
                  <a:pt x="87868" y="1293495"/>
                </a:cubicBezTo>
                <a:lnTo>
                  <a:pt x="646986" y="323850"/>
                </a:lnTo>
                <a:cubicBezTo>
                  <a:pt x="764143" y="120968"/>
                  <a:pt x="973693" y="0"/>
                  <a:pt x="1208008" y="0"/>
                </a:cubicBezTo>
                <a:cubicBezTo>
                  <a:pt x="1442323" y="0"/>
                  <a:pt x="1651873" y="120968"/>
                  <a:pt x="1769031" y="323850"/>
                </a:cubicBezTo>
                <a:lnTo>
                  <a:pt x="2329101" y="1293495"/>
                </a:lnTo>
                <a:cubicBezTo>
                  <a:pt x="2446258" y="1496378"/>
                  <a:pt x="2446258" y="1739265"/>
                  <a:pt x="2329101" y="1942148"/>
                </a:cubicBezTo>
                <a:cubicBezTo>
                  <a:pt x="2211943" y="2145030"/>
                  <a:pt x="2002393" y="2265998"/>
                  <a:pt x="1768078" y="2265998"/>
                </a:cubicBezTo>
                <a:lnTo>
                  <a:pt x="648891" y="2265998"/>
                </a:lnTo>
                <a:close/>
              </a:path>
            </a:pathLst>
          </a:custGeom>
          <a:noFill/>
          <a:ln w="9525" cap="flat">
            <a:solidFill>
              <a:schemeClr val="accent1"/>
            </a:solidFill>
            <a:prstDash val="solid"/>
            <a:miter/>
          </a:ln>
          <a:effectLst>
            <a:outerShdw blurRad="63500" sx="102000" sy="102000" algn="ctr" rotWithShape="0">
              <a:prstClr val="black">
                <a:alpha val="2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4" name="文本占位符 13"/>
          <p:cNvSpPr>
            <a:spLocks noGrp="1"/>
          </p:cNvSpPr>
          <p:nvPr>
            <p:ph type="body" sz="quarter" idx="10" hasCustomPrompt="1"/>
          </p:nvPr>
        </p:nvSpPr>
        <p:spPr>
          <a:xfrm>
            <a:off x="5081687" y="1495966"/>
            <a:ext cx="2028626" cy="1862048"/>
          </a:xfrm>
        </p:spPr>
        <p:txBody>
          <a:bodyPr wrap="square">
            <a:spAutoFit/>
          </a:bodyPr>
          <a:lstStyle>
            <a:lvl1pPr marL="0" marR="0" indent="0" algn="ctr" defTabSz="914400" rtl="0" eaLnBrk="1" fontAlgn="auto" latinLnBrk="0" hangingPunct="1">
              <a:lnSpc>
                <a:spcPct val="100000"/>
              </a:lnSpc>
              <a:spcBef>
                <a:spcPts val="0"/>
              </a:spcBef>
              <a:spcAft>
                <a:spcPts val="0"/>
              </a:spcAft>
              <a:buClrTx/>
              <a:buSzTx/>
              <a:buFontTx/>
              <a:buNone/>
              <a:defRPr lang="zh-CN" altLang="en-US" sz="11500" b="1" kern="1200" noProof="0">
                <a:solidFill>
                  <a:schemeClr val="accent1"/>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a:ln>
                  <a:noFill/>
                </a:ln>
                <a:solidFill>
                  <a:srgbClr val="4472C4"/>
                </a:solidFill>
                <a:effectLst/>
                <a:uLnTx/>
                <a:uFillTx/>
                <a:latin typeface="+mn-lt"/>
                <a:ea typeface="+mn-ea"/>
                <a:cs typeface="+mn-cs"/>
              </a:rPr>
              <a:t>01</a:t>
            </a:r>
            <a:endParaRPr kumimoji="0" lang="zh-CN" altLang="en-US" sz="11500" b="1" i="0" u="none" strike="noStrike" kern="1200" cap="none" spc="0" normalizeH="0" baseline="0" noProof="0">
              <a:ln>
                <a:noFill/>
              </a:ln>
              <a:solidFill>
                <a:srgbClr val="4472C4"/>
              </a:solidFill>
              <a:effectLst/>
              <a:uLnTx/>
              <a:uFillTx/>
              <a:latin typeface="+mn-lt"/>
              <a:ea typeface="+mn-ea"/>
              <a:cs typeface="+mn-cs"/>
            </a:endParaRPr>
          </a:p>
        </p:txBody>
      </p:sp>
      <p:sp>
        <p:nvSpPr>
          <p:cNvPr id="16" name="文本占位符 15"/>
          <p:cNvSpPr>
            <a:spLocks noGrp="1"/>
          </p:cNvSpPr>
          <p:nvPr>
            <p:ph type="body" sz="quarter" idx="11" hasCustomPrompt="1"/>
          </p:nvPr>
        </p:nvSpPr>
        <p:spPr>
          <a:xfrm>
            <a:off x="4546600" y="3283006"/>
            <a:ext cx="3098800" cy="707886"/>
          </a:xfrm>
        </p:spPr>
        <p:txBody>
          <a:bodyPr wrap="square">
            <a:spAutoFit/>
          </a:bodyPr>
          <a:lstStyle>
            <a:lvl1pPr marL="0" marR="0" indent="0" algn="ctr" defTabSz="914400" rtl="0" eaLnBrk="1" fontAlgn="auto" latinLnBrk="0" hangingPunct="1">
              <a:lnSpc>
                <a:spcPct val="100000"/>
              </a:lnSpc>
              <a:spcBef>
                <a:spcPts val="0"/>
              </a:spcBef>
              <a:spcAft>
                <a:spcPts val="0"/>
              </a:spcAft>
              <a:buClrTx/>
              <a:buSzTx/>
              <a:buFontTx/>
              <a:buNone/>
              <a:defRPr lang="en-US" altLang="zh-CN" sz="4000" b="1" kern="1200" noProof="0">
                <a:solidFill>
                  <a:schemeClr val="tx1">
                    <a:lumMod val="85000"/>
                    <a:lumOff val="15000"/>
                  </a:schemeClr>
                </a:solidFill>
                <a:latin typeface="+mn-ea"/>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mn-ea"/>
                <a:cs typeface="+mn-cs"/>
              </a:rPr>
              <a:t>工作业绩</a:t>
            </a:r>
            <a:endParaRPr kumimoji="0" lang="en-US" altLang="zh-CN" sz="4000"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mn-ea"/>
              <a:cs typeface="+mn-cs"/>
            </a:endParaRPr>
          </a:p>
        </p:txBody>
      </p:sp>
      <p:sp>
        <p:nvSpPr>
          <p:cNvPr id="17" name="文本占位符 15"/>
          <p:cNvSpPr>
            <a:spLocks noGrp="1"/>
          </p:cNvSpPr>
          <p:nvPr>
            <p:ph type="body" sz="quarter" idx="12" hasCustomPrompt="1"/>
          </p:nvPr>
        </p:nvSpPr>
        <p:spPr>
          <a:xfrm>
            <a:off x="4546600" y="4022564"/>
            <a:ext cx="3098800" cy="400110"/>
          </a:xfrm>
        </p:spPr>
        <p:txBody>
          <a:bodyPr wrap="square">
            <a:spAutoFit/>
          </a:bodyPr>
          <a:lstStyle>
            <a:lvl1pPr marL="0" marR="0" indent="0" algn="ctr" defTabSz="914400" rtl="0" eaLnBrk="1" fontAlgn="auto" latinLnBrk="0" hangingPunct="1">
              <a:lnSpc>
                <a:spcPct val="100000"/>
              </a:lnSpc>
              <a:spcBef>
                <a:spcPts val="0"/>
              </a:spcBef>
              <a:spcAft>
                <a:spcPts val="0"/>
              </a:spcAft>
              <a:buClrTx/>
              <a:buSzTx/>
              <a:buFontTx/>
              <a:buNone/>
              <a:defRPr lang="en-US" altLang="zh-CN" sz="2000" kern="1200" noProof="0">
                <a:solidFill>
                  <a:schemeClr val="bg1">
                    <a:lumMod val="85000"/>
                  </a:schemeClr>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a:ln>
                  <a:noFill/>
                </a:ln>
                <a:solidFill>
                  <a:prstClr val="white">
                    <a:lumMod val="85000"/>
                  </a:prstClr>
                </a:solidFill>
                <a:effectLst/>
                <a:uLnTx/>
                <a:uFillTx/>
                <a:latin typeface="+mn-lt"/>
                <a:ea typeface="+mn-ea"/>
                <a:cs typeface="+mn-cs"/>
              </a:rPr>
              <a:t>Please Add Text Here</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cxnSp>
        <p:nvCxnSpPr>
          <p:cNvPr id="8" name="直接连接符 7"/>
          <p:cNvCxnSpPr/>
          <p:nvPr userDrawn="1"/>
        </p:nvCxnSpPr>
        <p:spPr>
          <a:xfrm>
            <a:off x="0" y="926446"/>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0" y="238125"/>
            <a:ext cx="542925" cy="6883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文本占位符 11"/>
          <p:cNvSpPr>
            <a:spLocks noGrp="1"/>
          </p:cNvSpPr>
          <p:nvPr>
            <p:ph type="body" sz="quarter" idx="10" hasCustomPrompt="1"/>
          </p:nvPr>
        </p:nvSpPr>
        <p:spPr>
          <a:xfrm>
            <a:off x="590550" y="349251"/>
            <a:ext cx="4772025"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kumimoji="0" lang="zh-CN" altLang="en-US" sz="2800" b="1" i="0" u="none" strike="noStrike" kern="1200" cap="none" spc="0" normalizeH="0" baseline="0" noProof="0">
                <a:ln>
                  <a:noFill/>
                </a:ln>
                <a:solidFill>
                  <a:schemeClr val="accent1"/>
                </a:solidFill>
                <a:effectLst/>
                <a:uLnTx/>
                <a:uFillTx/>
                <a:latin typeface="Arial" panose="020B0604020202020204"/>
                <a:ea typeface="微软雅黑" panose="020B0503020204020204" charset="-122"/>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4472C4"/>
                </a:solidFill>
                <a:effectLst/>
                <a:uLnTx/>
                <a:uFillTx/>
                <a:latin typeface="+mn-lt"/>
                <a:ea typeface="+mn-ea"/>
                <a:cs typeface="+mn-cs"/>
              </a:rPr>
              <a:t>请输入你的标题或观点</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文版式页1">
    <p:spTree>
      <p:nvGrpSpPr>
        <p:cNvPr id="1" name=""/>
        <p:cNvGrpSpPr/>
        <p:nvPr/>
      </p:nvGrpSpPr>
      <p:grpSpPr>
        <a:xfrm>
          <a:off x="0" y="0"/>
          <a:ext cx="0" cy="0"/>
          <a:chOff x="0" y="0"/>
          <a:chExt cx="0" cy="0"/>
        </a:xfrm>
      </p:grpSpPr>
      <p:cxnSp>
        <p:nvCxnSpPr>
          <p:cNvPr id="8" name="直接连接符 7"/>
          <p:cNvCxnSpPr/>
          <p:nvPr userDrawn="1"/>
        </p:nvCxnSpPr>
        <p:spPr>
          <a:xfrm>
            <a:off x="0" y="926446"/>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0" y="238125"/>
            <a:ext cx="542925" cy="6883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文本占位符 11"/>
          <p:cNvSpPr>
            <a:spLocks noGrp="1"/>
          </p:cNvSpPr>
          <p:nvPr>
            <p:ph type="body" sz="quarter" idx="10" hasCustomPrompt="1"/>
          </p:nvPr>
        </p:nvSpPr>
        <p:spPr>
          <a:xfrm>
            <a:off x="590550" y="349251"/>
            <a:ext cx="4772025"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kumimoji="0" lang="zh-CN" altLang="en-US" sz="2800" b="1" i="0" u="none" strike="noStrike" kern="1200" cap="none" spc="0" normalizeH="0" baseline="0" noProof="0">
                <a:ln>
                  <a:noFill/>
                </a:ln>
                <a:solidFill>
                  <a:schemeClr val="accent1"/>
                </a:solidFill>
                <a:effectLst/>
                <a:uLnTx/>
                <a:uFillTx/>
                <a:latin typeface="Arial" panose="020B0604020202020204"/>
                <a:ea typeface="微软雅黑" panose="020B0503020204020204" charset="-122"/>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4472C4"/>
                </a:solidFill>
                <a:effectLst/>
                <a:uLnTx/>
                <a:uFillTx/>
                <a:latin typeface="+mn-lt"/>
                <a:ea typeface="+mn-ea"/>
                <a:cs typeface="+mn-cs"/>
              </a:rPr>
              <a:t>请输入你的标题或观点</a:t>
            </a:r>
          </a:p>
        </p:txBody>
      </p:sp>
      <p:sp>
        <p:nvSpPr>
          <p:cNvPr id="5" name="矩形 4"/>
          <p:cNvSpPr/>
          <p:nvPr userDrawn="1"/>
        </p:nvSpPr>
        <p:spPr>
          <a:xfrm>
            <a:off x="984248" y="3657600"/>
            <a:ext cx="2908300" cy="2184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 name="矩形 5"/>
          <p:cNvSpPr/>
          <p:nvPr userDrawn="1"/>
        </p:nvSpPr>
        <p:spPr>
          <a:xfrm>
            <a:off x="4641850" y="3657600"/>
            <a:ext cx="2908300" cy="218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 name="矩形 6"/>
          <p:cNvSpPr/>
          <p:nvPr userDrawn="1"/>
        </p:nvSpPr>
        <p:spPr>
          <a:xfrm>
            <a:off x="8299452" y="3657600"/>
            <a:ext cx="2908300" cy="2184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 name="图片占位符 2"/>
          <p:cNvSpPr>
            <a:spLocks noGrp="1"/>
          </p:cNvSpPr>
          <p:nvPr userDrawn="1">
            <p:ph type="pic" sz="quarter" idx="11"/>
          </p:nvPr>
        </p:nvSpPr>
        <p:spPr>
          <a:xfrm>
            <a:off x="984248" y="1718732"/>
            <a:ext cx="2908300" cy="1938337"/>
          </a:xfrm>
          <a:prstGeom prst="rect">
            <a:avLst/>
          </a:prstGeom>
          <a:blipFill>
            <a:blip r:embed="rId2" cstate="print"/>
            <a:stretch>
              <a:fillRect/>
            </a:stretch>
          </a:blipFill>
        </p:spPr>
        <p:txBody>
          <a:bodyPr/>
          <a:lstStyle/>
          <a:p>
            <a:endParaRPr lang="zh-CN" altLang="en-US"/>
          </a:p>
        </p:txBody>
      </p:sp>
      <p:sp>
        <p:nvSpPr>
          <p:cNvPr id="11" name="图片占位符 2"/>
          <p:cNvSpPr>
            <a:spLocks noGrp="1"/>
          </p:cNvSpPr>
          <p:nvPr userDrawn="1">
            <p:ph type="pic" sz="quarter" idx="12"/>
          </p:nvPr>
        </p:nvSpPr>
        <p:spPr>
          <a:xfrm>
            <a:off x="4641850" y="1718731"/>
            <a:ext cx="2908300" cy="1938337"/>
          </a:xfrm>
          <a:prstGeom prst="rect">
            <a:avLst/>
          </a:prstGeom>
          <a:blipFill>
            <a:blip r:embed="rId3" cstate="print"/>
            <a:stretch>
              <a:fillRect/>
            </a:stretch>
          </a:blipFill>
        </p:spPr>
        <p:txBody>
          <a:bodyPr/>
          <a:lstStyle/>
          <a:p>
            <a:endParaRPr lang="zh-CN" altLang="en-US"/>
          </a:p>
        </p:txBody>
      </p:sp>
      <p:sp>
        <p:nvSpPr>
          <p:cNvPr id="13" name="图片占位符 2"/>
          <p:cNvSpPr>
            <a:spLocks noGrp="1"/>
          </p:cNvSpPr>
          <p:nvPr userDrawn="1">
            <p:ph type="pic" sz="quarter" idx="13"/>
          </p:nvPr>
        </p:nvSpPr>
        <p:spPr>
          <a:xfrm>
            <a:off x="8299452" y="1718731"/>
            <a:ext cx="2908300" cy="1938337"/>
          </a:xfrm>
          <a:prstGeom prst="rect">
            <a:avLst/>
          </a:prstGeom>
          <a:blipFill>
            <a:blip r:embed="rId4" cstate="print"/>
            <a:stretch>
              <a:fillRect/>
            </a:stretch>
          </a:blipFill>
        </p:spPr>
        <p:txBody>
          <a:bodyPr/>
          <a:lstStyle/>
          <a:p>
            <a:endParaRPr lang="zh-CN" alt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文版式页2">
    <p:spTree>
      <p:nvGrpSpPr>
        <p:cNvPr id="1" name=""/>
        <p:cNvGrpSpPr/>
        <p:nvPr/>
      </p:nvGrpSpPr>
      <p:grpSpPr>
        <a:xfrm>
          <a:off x="0" y="0"/>
          <a:ext cx="0" cy="0"/>
          <a:chOff x="0" y="0"/>
          <a:chExt cx="0" cy="0"/>
        </a:xfrm>
      </p:grpSpPr>
      <p:sp>
        <p:nvSpPr>
          <p:cNvPr id="16" name="矩形 15"/>
          <p:cNvSpPr/>
          <p:nvPr userDrawn="1"/>
        </p:nvSpPr>
        <p:spPr>
          <a:xfrm>
            <a:off x="0" y="3846286"/>
            <a:ext cx="12192000" cy="30117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cxnSp>
        <p:nvCxnSpPr>
          <p:cNvPr id="8" name="直接连接符 7"/>
          <p:cNvCxnSpPr/>
          <p:nvPr userDrawn="1"/>
        </p:nvCxnSpPr>
        <p:spPr>
          <a:xfrm>
            <a:off x="0" y="926446"/>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0" y="238125"/>
            <a:ext cx="542925" cy="6883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文本占位符 11"/>
          <p:cNvSpPr>
            <a:spLocks noGrp="1"/>
          </p:cNvSpPr>
          <p:nvPr>
            <p:ph type="body" sz="quarter" idx="10" hasCustomPrompt="1"/>
          </p:nvPr>
        </p:nvSpPr>
        <p:spPr>
          <a:xfrm>
            <a:off x="590550" y="349251"/>
            <a:ext cx="4772025"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kumimoji="0" lang="zh-CN" altLang="en-US" sz="2800" b="1" i="0" u="none" strike="noStrike" kern="1200" cap="none" spc="0" normalizeH="0" baseline="0" noProof="0">
                <a:ln>
                  <a:noFill/>
                </a:ln>
                <a:solidFill>
                  <a:schemeClr val="accent1"/>
                </a:solidFill>
                <a:effectLst/>
                <a:uLnTx/>
                <a:uFillTx/>
                <a:latin typeface="Arial" panose="020B0604020202020204"/>
                <a:ea typeface="微软雅黑" panose="020B0503020204020204" charset="-122"/>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4472C4"/>
                </a:solidFill>
                <a:effectLst/>
                <a:uLnTx/>
                <a:uFillTx/>
                <a:latin typeface="+mn-lt"/>
                <a:ea typeface="+mn-ea"/>
                <a:cs typeface="+mn-cs"/>
              </a:rPr>
              <a:t>请输入你的标题或观点</a:t>
            </a:r>
          </a:p>
        </p:txBody>
      </p:sp>
      <p:sp>
        <p:nvSpPr>
          <p:cNvPr id="5" name="矩形: 圆角 4"/>
          <p:cNvSpPr/>
          <p:nvPr userDrawn="1"/>
        </p:nvSpPr>
        <p:spPr>
          <a:xfrm>
            <a:off x="620487" y="1752498"/>
            <a:ext cx="2351314" cy="4064000"/>
          </a:xfrm>
          <a:prstGeom prst="roundRect">
            <a:avLst>
              <a:gd name="adj" fmla="val 8642"/>
            </a:avLst>
          </a:prstGeom>
          <a:solidFill>
            <a:schemeClr val="bg1">
              <a:lumMod val="95000"/>
            </a:schemeClr>
          </a:solidFill>
          <a:ln>
            <a:no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 name="矩形: 圆角 6"/>
          <p:cNvSpPr/>
          <p:nvPr userDrawn="1"/>
        </p:nvSpPr>
        <p:spPr>
          <a:xfrm>
            <a:off x="3487058" y="1752498"/>
            <a:ext cx="2351314" cy="4064000"/>
          </a:xfrm>
          <a:prstGeom prst="roundRect">
            <a:avLst>
              <a:gd name="adj" fmla="val 8642"/>
            </a:avLst>
          </a:prstGeom>
          <a:solidFill>
            <a:schemeClr val="bg1">
              <a:lumMod val="95000"/>
            </a:schemeClr>
          </a:solidFill>
          <a:ln>
            <a:no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1" name="矩形: 圆角 10"/>
          <p:cNvSpPr/>
          <p:nvPr userDrawn="1"/>
        </p:nvSpPr>
        <p:spPr>
          <a:xfrm>
            <a:off x="6353629" y="1752498"/>
            <a:ext cx="2351314" cy="4064000"/>
          </a:xfrm>
          <a:prstGeom prst="roundRect">
            <a:avLst>
              <a:gd name="adj" fmla="val 8642"/>
            </a:avLst>
          </a:prstGeom>
          <a:solidFill>
            <a:schemeClr val="bg1">
              <a:lumMod val="95000"/>
            </a:schemeClr>
          </a:solidFill>
          <a:ln>
            <a:no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 name="矩形: 圆角 13"/>
          <p:cNvSpPr/>
          <p:nvPr userDrawn="1"/>
        </p:nvSpPr>
        <p:spPr>
          <a:xfrm>
            <a:off x="9220200" y="1752498"/>
            <a:ext cx="2351314" cy="4064000"/>
          </a:xfrm>
          <a:prstGeom prst="roundRect">
            <a:avLst>
              <a:gd name="adj" fmla="val 8642"/>
            </a:avLst>
          </a:prstGeom>
          <a:solidFill>
            <a:schemeClr val="bg1">
              <a:lumMod val="95000"/>
            </a:schemeClr>
          </a:solidFill>
          <a:ln>
            <a:no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图片占位符 17"/>
          <p:cNvSpPr>
            <a:spLocks noGrp="1"/>
          </p:cNvSpPr>
          <p:nvPr>
            <p:ph type="pic" sz="quarter" idx="11"/>
          </p:nvPr>
        </p:nvSpPr>
        <p:spPr>
          <a:xfrm>
            <a:off x="1135744" y="2138992"/>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a:blipFill dpi="0" rotWithShape="1">
            <a:blip r:embed="rId2" cstate="print">
              <a:grayscl/>
            </a:blip>
            <a:srcRect/>
            <a:stretch>
              <a:fillRect l="-4000" r="-40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9" name="图片占位符 18"/>
          <p:cNvSpPr>
            <a:spLocks noGrp="1"/>
          </p:cNvSpPr>
          <p:nvPr>
            <p:ph type="pic" sz="quarter" idx="12"/>
          </p:nvPr>
        </p:nvSpPr>
        <p:spPr>
          <a:xfrm>
            <a:off x="4002315" y="2138992"/>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a:blipFill dpi="0" rotWithShape="1">
            <a:blip r:embed="rId2" cstate="print">
              <a:grayscl/>
            </a:blip>
            <a:srcRect/>
            <a:stretch>
              <a:fillRect l="-4000" r="-40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20" name="图片占位符 19"/>
          <p:cNvSpPr>
            <a:spLocks noGrp="1"/>
          </p:cNvSpPr>
          <p:nvPr>
            <p:ph type="pic" sz="quarter" idx="13"/>
          </p:nvPr>
        </p:nvSpPr>
        <p:spPr>
          <a:xfrm>
            <a:off x="6868886" y="2138992"/>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a:blipFill dpi="0" rotWithShape="1">
            <a:blip r:embed="rId2" cstate="print">
              <a:grayscl/>
            </a:blip>
            <a:srcRect/>
            <a:stretch>
              <a:fillRect l="-4000" r="-40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21" name="图片占位符 20"/>
          <p:cNvSpPr>
            <a:spLocks noGrp="1"/>
          </p:cNvSpPr>
          <p:nvPr>
            <p:ph type="pic" sz="quarter" idx="14"/>
          </p:nvPr>
        </p:nvSpPr>
        <p:spPr>
          <a:xfrm>
            <a:off x="9735457" y="2138992"/>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a:blipFill dpi="0" rotWithShape="1">
            <a:blip r:embed="rId2" cstate="print">
              <a:grayscl/>
            </a:blip>
            <a:srcRect/>
            <a:stretch>
              <a:fillRect l="-4000" r="-40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文版式页3">
    <p:spTree>
      <p:nvGrpSpPr>
        <p:cNvPr id="1" name=""/>
        <p:cNvGrpSpPr/>
        <p:nvPr/>
      </p:nvGrpSpPr>
      <p:grpSpPr>
        <a:xfrm>
          <a:off x="0" y="0"/>
          <a:ext cx="0" cy="0"/>
          <a:chOff x="0" y="0"/>
          <a:chExt cx="0" cy="0"/>
        </a:xfrm>
      </p:grpSpPr>
      <p:cxnSp>
        <p:nvCxnSpPr>
          <p:cNvPr id="8" name="直接连接符 7"/>
          <p:cNvCxnSpPr/>
          <p:nvPr userDrawn="1"/>
        </p:nvCxnSpPr>
        <p:spPr>
          <a:xfrm>
            <a:off x="0" y="926446"/>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0" y="238125"/>
            <a:ext cx="542925" cy="6883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文本占位符 11"/>
          <p:cNvSpPr>
            <a:spLocks noGrp="1"/>
          </p:cNvSpPr>
          <p:nvPr>
            <p:ph type="body" sz="quarter" idx="10" hasCustomPrompt="1"/>
          </p:nvPr>
        </p:nvSpPr>
        <p:spPr>
          <a:xfrm>
            <a:off x="590550" y="349251"/>
            <a:ext cx="4772025"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kumimoji="0" lang="zh-CN" altLang="en-US" sz="2800" b="1" i="0" u="none" strike="noStrike" kern="1200" cap="none" spc="0" normalizeH="0" baseline="0" noProof="0">
                <a:ln>
                  <a:noFill/>
                </a:ln>
                <a:solidFill>
                  <a:schemeClr val="accent1"/>
                </a:solidFill>
                <a:effectLst/>
                <a:uLnTx/>
                <a:uFillTx/>
                <a:latin typeface="Arial" panose="020B0604020202020204"/>
                <a:ea typeface="微软雅黑" panose="020B0503020204020204" charset="-122"/>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4472C4"/>
                </a:solidFill>
                <a:effectLst/>
                <a:uLnTx/>
                <a:uFillTx/>
                <a:latin typeface="+mn-lt"/>
                <a:ea typeface="+mn-ea"/>
                <a:cs typeface="+mn-cs"/>
              </a:rPr>
              <a:t>请输入你的标题或观点</a:t>
            </a:r>
          </a:p>
        </p:txBody>
      </p:sp>
      <p:sp>
        <p:nvSpPr>
          <p:cNvPr id="5" name="矩形 4"/>
          <p:cNvSpPr/>
          <p:nvPr userDrawn="1"/>
        </p:nvSpPr>
        <p:spPr>
          <a:xfrm flipH="1">
            <a:off x="5573486" y="1377043"/>
            <a:ext cx="5945414" cy="4597400"/>
          </a:xfrm>
          <a:prstGeom prst="rect">
            <a:avLst/>
          </a:prstGeom>
          <a:blipFill dpi="0" rotWithShape="1">
            <a:blip r:embed="rId2" cstate="print">
              <a:grayscl/>
            </a:blip>
            <a:srcRect/>
            <a:stretch>
              <a:fillRect l="-4000" r="-1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 name="图片占位符 2"/>
          <p:cNvSpPr>
            <a:spLocks noGrp="1"/>
          </p:cNvSpPr>
          <p:nvPr>
            <p:ph type="pic" sz="quarter" idx="11"/>
          </p:nvPr>
        </p:nvSpPr>
        <p:spPr>
          <a:xfrm>
            <a:off x="5573713" y="1377043"/>
            <a:ext cx="5945187" cy="4597400"/>
          </a:xfrm>
          <a:blipFill dpi="0" rotWithShape="1">
            <a:blip r:embed="rId2" cstate="print">
              <a:grayscl/>
            </a:blip>
            <a:srcRect/>
            <a:stretch>
              <a:fillRect l="-4000" r="-1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lvl1pPr>
          </a:lstStyle>
          <a:p>
            <a:pPr marL="0" lvl="0" algn="ctr"/>
            <a:endParaRPr lang="zh-CN" altLang="en-US"/>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图文版式页4">
    <p:spTree>
      <p:nvGrpSpPr>
        <p:cNvPr id="1" name=""/>
        <p:cNvGrpSpPr/>
        <p:nvPr/>
      </p:nvGrpSpPr>
      <p:grpSpPr>
        <a:xfrm>
          <a:off x="0" y="0"/>
          <a:ext cx="0" cy="0"/>
          <a:chOff x="0" y="0"/>
          <a:chExt cx="0" cy="0"/>
        </a:xfrm>
      </p:grpSpPr>
      <p:cxnSp>
        <p:nvCxnSpPr>
          <p:cNvPr id="8" name="直接连接符 7"/>
          <p:cNvCxnSpPr/>
          <p:nvPr userDrawn="1"/>
        </p:nvCxnSpPr>
        <p:spPr>
          <a:xfrm>
            <a:off x="0" y="926446"/>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0" y="238125"/>
            <a:ext cx="542925" cy="6883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文本占位符 11"/>
          <p:cNvSpPr>
            <a:spLocks noGrp="1"/>
          </p:cNvSpPr>
          <p:nvPr>
            <p:ph type="body" sz="quarter" idx="10" hasCustomPrompt="1"/>
          </p:nvPr>
        </p:nvSpPr>
        <p:spPr>
          <a:xfrm>
            <a:off x="590550" y="349251"/>
            <a:ext cx="4772025"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kumimoji="0" lang="zh-CN" altLang="en-US" sz="2800" b="1" i="0" u="none" strike="noStrike" kern="1200" cap="none" spc="0" normalizeH="0" baseline="0" noProof="0">
                <a:ln>
                  <a:noFill/>
                </a:ln>
                <a:solidFill>
                  <a:schemeClr val="accent1"/>
                </a:solidFill>
                <a:effectLst/>
                <a:uLnTx/>
                <a:uFillTx/>
                <a:latin typeface="Arial" panose="020B0604020202020204"/>
                <a:ea typeface="微软雅黑" panose="020B0503020204020204" charset="-122"/>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4472C4"/>
                </a:solidFill>
                <a:effectLst/>
                <a:uLnTx/>
                <a:uFillTx/>
                <a:latin typeface="+mn-lt"/>
                <a:ea typeface="+mn-ea"/>
                <a:cs typeface="+mn-cs"/>
              </a:rPr>
              <a:t>请输入你的标题或观点</a:t>
            </a:r>
          </a:p>
        </p:txBody>
      </p:sp>
      <p:sp>
        <p:nvSpPr>
          <p:cNvPr id="10" name="图片占位符 9"/>
          <p:cNvSpPr>
            <a:spLocks noGrp="1"/>
          </p:cNvSpPr>
          <p:nvPr>
            <p:ph type="pic" sz="quarter" idx="11"/>
          </p:nvPr>
        </p:nvSpPr>
        <p:spPr>
          <a:xfrm>
            <a:off x="4256305" y="1905322"/>
            <a:ext cx="3679390" cy="3679390"/>
          </a:xfrm>
          <a:custGeom>
            <a:avLst/>
            <a:gdLst>
              <a:gd name="connsiteX0" fmla="*/ 1839695 w 3679390"/>
              <a:gd name="connsiteY0" fmla="*/ 0 h 3679390"/>
              <a:gd name="connsiteX1" fmla="*/ 3679390 w 3679390"/>
              <a:gd name="connsiteY1" fmla="*/ 1839695 h 3679390"/>
              <a:gd name="connsiteX2" fmla="*/ 1839695 w 3679390"/>
              <a:gd name="connsiteY2" fmla="*/ 3679390 h 3679390"/>
              <a:gd name="connsiteX3" fmla="*/ 0 w 3679390"/>
              <a:gd name="connsiteY3" fmla="*/ 1839695 h 3679390"/>
              <a:gd name="connsiteX4" fmla="*/ 1839695 w 3679390"/>
              <a:gd name="connsiteY4" fmla="*/ 0 h 3679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9390" h="3679390">
                <a:moveTo>
                  <a:pt x="1839695" y="0"/>
                </a:moveTo>
                <a:cubicBezTo>
                  <a:pt x="2855730" y="0"/>
                  <a:pt x="3679390" y="823660"/>
                  <a:pt x="3679390" y="1839695"/>
                </a:cubicBezTo>
                <a:cubicBezTo>
                  <a:pt x="3679390" y="2855730"/>
                  <a:pt x="2855730" y="3679390"/>
                  <a:pt x="1839695" y="3679390"/>
                </a:cubicBezTo>
                <a:cubicBezTo>
                  <a:pt x="823660" y="3679390"/>
                  <a:pt x="0" y="2855730"/>
                  <a:pt x="0" y="1839695"/>
                </a:cubicBezTo>
                <a:cubicBezTo>
                  <a:pt x="0" y="823660"/>
                  <a:pt x="823660" y="0"/>
                  <a:pt x="1839695" y="0"/>
                </a:cubicBezTo>
                <a:close/>
              </a:path>
            </a:pathLst>
          </a:custGeom>
          <a:blipFill dpi="0" rotWithShape="1">
            <a:blip r:embed="rId2" cstate="print"/>
            <a:srcRect/>
            <a:stretch>
              <a:fillRect r="-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图文版式页5">
    <p:spTree>
      <p:nvGrpSpPr>
        <p:cNvPr id="1" name=""/>
        <p:cNvGrpSpPr/>
        <p:nvPr/>
      </p:nvGrpSpPr>
      <p:grpSpPr>
        <a:xfrm>
          <a:off x="0" y="0"/>
          <a:ext cx="0" cy="0"/>
          <a:chOff x="0" y="0"/>
          <a:chExt cx="0" cy="0"/>
        </a:xfrm>
      </p:grpSpPr>
      <p:sp>
        <p:nvSpPr>
          <p:cNvPr id="23" name="图片占位符 19"/>
          <p:cNvSpPr>
            <a:spLocks noGrp="1"/>
          </p:cNvSpPr>
          <p:nvPr>
            <p:ph type="pic" sz="quarter" idx="14"/>
          </p:nvPr>
        </p:nvSpPr>
        <p:spPr>
          <a:xfrm>
            <a:off x="757936" y="4024086"/>
            <a:ext cx="3124200" cy="2298698"/>
          </a:xfrm>
          <a:blipFill>
            <a:blip r:embed="rId2" cstate="print">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lvl1pPr>
          </a:lstStyle>
          <a:p>
            <a:pPr marL="0" lvl="0" algn="ctr"/>
            <a:endParaRPr lang="zh-CN" altLang="en-US"/>
          </a:p>
        </p:txBody>
      </p:sp>
      <p:sp>
        <p:nvSpPr>
          <p:cNvPr id="24" name="图片占位符 19"/>
          <p:cNvSpPr>
            <a:spLocks noGrp="1"/>
          </p:cNvSpPr>
          <p:nvPr>
            <p:ph type="pic" sz="quarter" idx="15"/>
          </p:nvPr>
        </p:nvSpPr>
        <p:spPr>
          <a:xfrm>
            <a:off x="4533900" y="4024086"/>
            <a:ext cx="3124200" cy="2298698"/>
          </a:xfrm>
          <a:blipFill>
            <a:blip r:embed="rId2" cstate="print">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lvl1pPr>
          </a:lstStyle>
          <a:p>
            <a:pPr marL="0" lvl="0" algn="ctr"/>
            <a:endParaRPr lang="zh-CN" altLang="en-US"/>
          </a:p>
        </p:txBody>
      </p:sp>
      <p:sp>
        <p:nvSpPr>
          <p:cNvPr id="25" name="图片占位符 19"/>
          <p:cNvSpPr>
            <a:spLocks noGrp="1"/>
          </p:cNvSpPr>
          <p:nvPr>
            <p:ph type="pic" sz="quarter" idx="16"/>
          </p:nvPr>
        </p:nvSpPr>
        <p:spPr>
          <a:xfrm>
            <a:off x="8322056" y="4024086"/>
            <a:ext cx="3124200" cy="2298698"/>
          </a:xfrm>
          <a:blipFill>
            <a:blip r:embed="rId2" cstate="print">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lvl1pPr>
          </a:lstStyle>
          <a:p>
            <a:pPr marL="0" lvl="0" algn="ctr"/>
            <a:endParaRPr lang="zh-CN" altLang="en-US"/>
          </a:p>
        </p:txBody>
      </p:sp>
      <p:sp>
        <p:nvSpPr>
          <p:cNvPr id="20" name="图片占位符 19"/>
          <p:cNvSpPr>
            <a:spLocks noGrp="1"/>
          </p:cNvSpPr>
          <p:nvPr>
            <p:ph type="pic" sz="quarter" idx="11"/>
          </p:nvPr>
        </p:nvSpPr>
        <p:spPr>
          <a:xfrm>
            <a:off x="757936" y="1217384"/>
            <a:ext cx="3124200" cy="2298698"/>
          </a:xfrm>
          <a:blipFill>
            <a:blip r:embed="rId2" cstate="print">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lvl1pPr>
          </a:lstStyle>
          <a:p>
            <a:pPr marL="0" lvl="0" algn="ctr"/>
            <a:endParaRPr lang="zh-CN" altLang="en-US"/>
          </a:p>
        </p:txBody>
      </p:sp>
      <p:sp>
        <p:nvSpPr>
          <p:cNvPr id="21" name="图片占位符 19"/>
          <p:cNvSpPr>
            <a:spLocks noGrp="1"/>
          </p:cNvSpPr>
          <p:nvPr>
            <p:ph type="pic" sz="quarter" idx="12"/>
          </p:nvPr>
        </p:nvSpPr>
        <p:spPr>
          <a:xfrm>
            <a:off x="4533900" y="1217384"/>
            <a:ext cx="3124200" cy="2298698"/>
          </a:xfrm>
          <a:blipFill>
            <a:blip r:embed="rId2" cstate="print">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lvl1pPr>
          </a:lstStyle>
          <a:p>
            <a:pPr marL="0" lvl="0" algn="ctr"/>
            <a:endParaRPr lang="zh-CN" altLang="en-US"/>
          </a:p>
        </p:txBody>
      </p:sp>
      <p:sp>
        <p:nvSpPr>
          <p:cNvPr id="22" name="图片占位符 19"/>
          <p:cNvSpPr>
            <a:spLocks noGrp="1"/>
          </p:cNvSpPr>
          <p:nvPr>
            <p:ph type="pic" sz="quarter" idx="13"/>
          </p:nvPr>
        </p:nvSpPr>
        <p:spPr>
          <a:xfrm>
            <a:off x="8322056" y="1217384"/>
            <a:ext cx="3124200" cy="2298698"/>
          </a:xfrm>
          <a:blipFill>
            <a:blip r:embed="rId2" cstate="print">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lvl1pPr>
          </a:lstStyle>
          <a:p>
            <a:pPr marL="0" lvl="0" algn="ctr"/>
            <a:endParaRPr lang="zh-CN" altLang="en-US"/>
          </a:p>
        </p:txBody>
      </p:sp>
      <p:cxnSp>
        <p:nvCxnSpPr>
          <p:cNvPr id="8" name="直接连接符 7"/>
          <p:cNvCxnSpPr/>
          <p:nvPr userDrawn="1"/>
        </p:nvCxnSpPr>
        <p:spPr>
          <a:xfrm>
            <a:off x="0" y="926446"/>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0" y="238125"/>
            <a:ext cx="542925" cy="6883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文本占位符 11"/>
          <p:cNvSpPr>
            <a:spLocks noGrp="1"/>
          </p:cNvSpPr>
          <p:nvPr>
            <p:ph type="body" sz="quarter" idx="10" hasCustomPrompt="1"/>
          </p:nvPr>
        </p:nvSpPr>
        <p:spPr>
          <a:xfrm>
            <a:off x="590550" y="349251"/>
            <a:ext cx="4772025" cy="523220"/>
          </a:xfrm>
        </p:spPr>
        <p:txBody>
          <a:bodyPr>
            <a:spAutoFit/>
          </a:bodyPr>
          <a:lstStyle>
            <a:lvl1pPr marL="0" marR="0" indent="0" algn="l" defTabSz="914400" rtl="0" eaLnBrk="1" fontAlgn="auto" latinLnBrk="0" hangingPunct="1">
              <a:lnSpc>
                <a:spcPct val="100000"/>
              </a:lnSpc>
              <a:spcBef>
                <a:spcPts val="0"/>
              </a:spcBef>
              <a:spcAft>
                <a:spcPts val="0"/>
              </a:spcAft>
              <a:buClrTx/>
              <a:buSzTx/>
              <a:buFontTx/>
              <a:buNone/>
              <a:defRPr kumimoji="0" lang="zh-CN" altLang="en-US" sz="2800" b="1" i="0" u="none" strike="noStrike" kern="1200" cap="none" spc="0" normalizeH="0" baseline="0" noProof="0">
                <a:ln>
                  <a:noFill/>
                </a:ln>
                <a:solidFill>
                  <a:schemeClr val="accent1"/>
                </a:solidFill>
                <a:effectLst/>
                <a:uLnTx/>
                <a:uFillTx/>
                <a:latin typeface="Arial" panose="020B0604020202020204"/>
                <a:ea typeface="微软雅黑" panose="020B0503020204020204" charset="-122"/>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4472C4"/>
                </a:solidFill>
                <a:effectLst/>
                <a:uLnTx/>
                <a:uFillTx/>
                <a:latin typeface="+mn-lt"/>
                <a:ea typeface="+mn-ea"/>
                <a:cs typeface="+mn-cs"/>
              </a:rPr>
              <a:t>请输入你的标题或观点</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封底页">
    <p:spTree>
      <p:nvGrpSpPr>
        <p:cNvPr id="1" name=""/>
        <p:cNvGrpSpPr/>
        <p:nvPr/>
      </p:nvGrpSpPr>
      <p:grpSpPr>
        <a:xfrm>
          <a:off x="0" y="0"/>
          <a:ext cx="0" cy="0"/>
          <a:chOff x="0" y="0"/>
          <a:chExt cx="0" cy="0"/>
        </a:xfrm>
      </p:grpSpPr>
      <p:pic>
        <p:nvPicPr>
          <p:cNvPr id="7" name="图片 6" descr="图片包含 天空, 围栏, 草, 户外&#10;&#10;描述已自动生成"/>
          <p:cNvPicPr>
            <a:picLocks noChangeAspect="1"/>
          </p:cNvPicPr>
          <p:nvPr userDrawn="1"/>
        </p:nvPicPr>
        <p:blipFill rotWithShape="1">
          <a:blip r:embed="rId2" cstate="print">
            <a:grayscl/>
            <a:extLst>
              <a:ext uri="{28A0092B-C50C-407E-A947-70E740481C1C}">
                <a14:useLocalDpi xmlns:a14="http://schemas.microsoft.com/office/drawing/2010/main" val="0"/>
              </a:ext>
            </a:extLst>
          </a:blip>
          <a:srcRect t="13210"/>
          <a:stretch>
            <a:fillRect/>
          </a:stretch>
        </p:blipFill>
        <p:spPr>
          <a:xfrm>
            <a:off x="-2" y="719"/>
            <a:ext cx="12192000" cy="5952086"/>
          </a:xfrm>
          <a:prstGeom prst="rect">
            <a:avLst/>
          </a:prstGeom>
        </p:spPr>
      </p:pic>
      <p:sp>
        <p:nvSpPr>
          <p:cNvPr id="8" name="矩形 7"/>
          <p:cNvSpPr/>
          <p:nvPr userDrawn="1"/>
        </p:nvSpPr>
        <p:spPr>
          <a:xfrm>
            <a:off x="0" y="0"/>
            <a:ext cx="12192000" cy="6858000"/>
          </a:xfrm>
          <a:prstGeom prst="rect">
            <a:avLst/>
          </a:prstGeom>
          <a:gradFill>
            <a:gsLst>
              <a:gs pos="0">
                <a:schemeClr val="bg1"/>
              </a:gs>
              <a:gs pos="100000">
                <a:schemeClr val="bg1">
                  <a:alpha val="81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 name="任意多边形: 形状 8"/>
          <p:cNvSpPr/>
          <p:nvPr userDrawn="1"/>
        </p:nvSpPr>
        <p:spPr>
          <a:xfrm>
            <a:off x="-1" y="4501293"/>
            <a:ext cx="12192000" cy="2225987"/>
          </a:xfrm>
          <a:custGeom>
            <a:avLst/>
            <a:gdLst>
              <a:gd name="connsiteX0" fmla="*/ 908123 w 12192000"/>
              <a:gd name="connsiteY0" fmla="*/ 320 h 2218133"/>
              <a:gd name="connsiteX1" fmla="*/ 1138602 w 12192000"/>
              <a:gd name="connsiteY1" fmla="*/ 2145 h 2218133"/>
              <a:gd name="connsiteX2" fmla="*/ 5603459 w 12192000"/>
              <a:gd name="connsiteY2" fmla="*/ 998388 h 2218133"/>
              <a:gd name="connsiteX3" fmla="*/ 11322057 w 12192000"/>
              <a:gd name="connsiteY3" fmla="*/ 39043 h 2218133"/>
              <a:gd name="connsiteX4" fmla="*/ 12192000 w 12192000"/>
              <a:gd name="connsiteY4" fmla="*/ 174335 h 2218133"/>
              <a:gd name="connsiteX5" fmla="*/ 12192000 w 12192000"/>
              <a:gd name="connsiteY5" fmla="*/ 2218133 h 2218133"/>
              <a:gd name="connsiteX6" fmla="*/ 0 w 12192000"/>
              <a:gd name="connsiteY6" fmla="*/ 2218133 h 2218133"/>
              <a:gd name="connsiteX7" fmla="*/ 0 w 12192000"/>
              <a:gd name="connsiteY7" fmla="*/ 100540 h 2218133"/>
              <a:gd name="connsiteX8" fmla="*/ 908123 w 12192000"/>
              <a:gd name="connsiteY8" fmla="*/ 320 h 2218133"/>
              <a:gd name="connsiteX0-1" fmla="*/ 908123 w 12192000"/>
              <a:gd name="connsiteY0-2" fmla="*/ 95324 h 2313137"/>
              <a:gd name="connsiteX1-3" fmla="*/ 1138602 w 12192000"/>
              <a:gd name="connsiteY1-4" fmla="*/ 97149 h 2313137"/>
              <a:gd name="connsiteX2-5" fmla="*/ 6546887 w 12192000"/>
              <a:gd name="connsiteY2-6" fmla="*/ 1398192 h 2313137"/>
              <a:gd name="connsiteX3-7" fmla="*/ 11322057 w 12192000"/>
              <a:gd name="connsiteY3-8" fmla="*/ 134047 h 2313137"/>
              <a:gd name="connsiteX4-9" fmla="*/ 12192000 w 12192000"/>
              <a:gd name="connsiteY4-10" fmla="*/ 269339 h 2313137"/>
              <a:gd name="connsiteX5-11" fmla="*/ 12192000 w 12192000"/>
              <a:gd name="connsiteY5-12" fmla="*/ 2313137 h 2313137"/>
              <a:gd name="connsiteX6-13" fmla="*/ 0 w 12192000"/>
              <a:gd name="connsiteY6-14" fmla="*/ 2313137 h 2313137"/>
              <a:gd name="connsiteX7-15" fmla="*/ 0 w 12192000"/>
              <a:gd name="connsiteY7-16" fmla="*/ 195544 h 2313137"/>
              <a:gd name="connsiteX8-17" fmla="*/ 908123 w 12192000"/>
              <a:gd name="connsiteY8-18" fmla="*/ 95324 h 2313137"/>
              <a:gd name="connsiteX0-19" fmla="*/ 908123 w 12192000"/>
              <a:gd name="connsiteY0-20" fmla="*/ 95324 h 2313137"/>
              <a:gd name="connsiteX1-21" fmla="*/ 1138602 w 12192000"/>
              <a:gd name="connsiteY1-22" fmla="*/ 97149 h 2313137"/>
              <a:gd name="connsiteX2-23" fmla="*/ 6546887 w 12192000"/>
              <a:gd name="connsiteY2-24" fmla="*/ 1398192 h 2313137"/>
              <a:gd name="connsiteX3-25" fmla="*/ 11322057 w 12192000"/>
              <a:gd name="connsiteY3-26" fmla="*/ 134047 h 2313137"/>
              <a:gd name="connsiteX4-27" fmla="*/ 12192000 w 12192000"/>
              <a:gd name="connsiteY4-28" fmla="*/ 269339 h 2313137"/>
              <a:gd name="connsiteX5-29" fmla="*/ 12192000 w 12192000"/>
              <a:gd name="connsiteY5-30" fmla="*/ 2313137 h 2313137"/>
              <a:gd name="connsiteX6-31" fmla="*/ 0 w 12192000"/>
              <a:gd name="connsiteY6-32" fmla="*/ 2313137 h 2313137"/>
              <a:gd name="connsiteX7-33" fmla="*/ 0 w 12192000"/>
              <a:gd name="connsiteY7-34" fmla="*/ 195544 h 2313137"/>
              <a:gd name="connsiteX8-35" fmla="*/ 908123 w 12192000"/>
              <a:gd name="connsiteY8-36" fmla="*/ 95324 h 2313137"/>
              <a:gd name="connsiteX0-37" fmla="*/ 0 w 12192000"/>
              <a:gd name="connsiteY0-38" fmla="*/ 262990 h 2380583"/>
              <a:gd name="connsiteX1-39" fmla="*/ 1138602 w 12192000"/>
              <a:gd name="connsiteY1-40" fmla="*/ 164595 h 2380583"/>
              <a:gd name="connsiteX2-41" fmla="*/ 6546887 w 12192000"/>
              <a:gd name="connsiteY2-42" fmla="*/ 1465638 h 2380583"/>
              <a:gd name="connsiteX3-43" fmla="*/ 11322057 w 12192000"/>
              <a:gd name="connsiteY3-44" fmla="*/ 201493 h 2380583"/>
              <a:gd name="connsiteX4-45" fmla="*/ 12192000 w 12192000"/>
              <a:gd name="connsiteY4-46" fmla="*/ 336785 h 2380583"/>
              <a:gd name="connsiteX5-47" fmla="*/ 12192000 w 12192000"/>
              <a:gd name="connsiteY5-48" fmla="*/ 2380583 h 2380583"/>
              <a:gd name="connsiteX6-49" fmla="*/ 0 w 12192000"/>
              <a:gd name="connsiteY6-50" fmla="*/ 2380583 h 2380583"/>
              <a:gd name="connsiteX7-51" fmla="*/ 0 w 12192000"/>
              <a:gd name="connsiteY7-52" fmla="*/ 262990 h 2380583"/>
              <a:gd name="connsiteX0-53" fmla="*/ 0 w 12192000"/>
              <a:gd name="connsiteY0-54" fmla="*/ 201454 h 2319047"/>
              <a:gd name="connsiteX1-55" fmla="*/ 1138602 w 12192000"/>
              <a:gd name="connsiteY1-56" fmla="*/ 103059 h 2319047"/>
              <a:gd name="connsiteX2-57" fmla="*/ 6546887 w 12192000"/>
              <a:gd name="connsiteY2-58" fmla="*/ 1404102 h 2319047"/>
              <a:gd name="connsiteX3-59" fmla="*/ 11322057 w 12192000"/>
              <a:gd name="connsiteY3-60" fmla="*/ 139957 h 2319047"/>
              <a:gd name="connsiteX4-61" fmla="*/ 12192000 w 12192000"/>
              <a:gd name="connsiteY4-62" fmla="*/ 275249 h 2319047"/>
              <a:gd name="connsiteX5-63" fmla="*/ 12192000 w 12192000"/>
              <a:gd name="connsiteY5-64" fmla="*/ 2319047 h 2319047"/>
              <a:gd name="connsiteX6-65" fmla="*/ 0 w 12192000"/>
              <a:gd name="connsiteY6-66" fmla="*/ 2319047 h 2319047"/>
              <a:gd name="connsiteX7-67" fmla="*/ 0 w 12192000"/>
              <a:gd name="connsiteY7-68" fmla="*/ 201454 h 2319047"/>
              <a:gd name="connsiteX0-69" fmla="*/ 0 w 12192000"/>
              <a:gd name="connsiteY0-70" fmla="*/ 131737 h 2249330"/>
              <a:gd name="connsiteX1-71" fmla="*/ 1138602 w 12192000"/>
              <a:gd name="connsiteY1-72" fmla="*/ 33342 h 2249330"/>
              <a:gd name="connsiteX2-73" fmla="*/ 6546887 w 12192000"/>
              <a:gd name="connsiteY2-74" fmla="*/ 1334385 h 2249330"/>
              <a:gd name="connsiteX3-75" fmla="*/ 11322057 w 12192000"/>
              <a:gd name="connsiteY3-76" fmla="*/ 70240 h 2249330"/>
              <a:gd name="connsiteX4-77" fmla="*/ 12192000 w 12192000"/>
              <a:gd name="connsiteY4-78" fmla="*/ 205532 h 2249330"/>
              <a:gd name="connsiteX5-79" fmla="*/ 12192000 w 12192000"/>
              <a:gd name="connsiteY5-80" fmla="*/ 2249330 h 2249330"/>
              <a:gd name="connsiteX6-81" fmla="*/ 0 w 12192000"/>
              <a:gd name="connsiteY6-82" fmla="*/ 2249330 h 2249330"/>
              <a:gd name="connsiteX7-83" fmla="*/ 0 w 12192000"/>
              <a:gd name="connsiteY7-84" fmla="*/ 131737 h 2249330"/>
              <a:gd name="connsiteX0-85" fmla="*/ 0 w 12192000"/>
              <a:gd name="connsiteY0-86" fmla="*/ 126077 h 2243670"/>
              <a:gd name="connsiteX1-87" fmla="*/ 1138602 w 12192000"/>
              <a:gd name="connsiteY1-88" fmla="*/ 27682 h 2243670"/>
              <a:gd name="connsiteX2-89" fmla="*/ 6546887 w 12192000"/>
              <a:gd name="connsiteY2-90" fmla="*/ 1328725 h 2243670"/>
              <a:gd name="connsiteX3-91" fmla="*/ 11322057 w 12192000"/>
              <a:gd name="connsiteY3-92" fmla="*/ 64580 h 2243670"/>
              <a:gd name="connsiteX4-93" fmla="*/ 12192000 w 12192000"/>
              <a:gd name="connsiteY4-94" fmla="*/ 199872 h 2243670"/>
              <a:gd name="connsiteX5-95" fmla="*/ 12192000 w 12192000"/>
              <a:gd name="connsiteY5-96" fmla="*/ 2243670 h 2243670"/>
              <a:gd name="connsiteX6-97" fmla="*/ 0 w 12192000"/>
              <a:gd name="connsiteY6-98" fmla="*/ 2243670 h 2243670"/>
              <a:gd name="connsiteX7-99" fmla="*/ 0 w 12192000"/>
              <a:gd name="connsiteY7-100" fmla="*/ 126077 h 2243670"/>
              <a:gd name="connsiteX0-101" fmla="*/ 0 w 12192000"/>
              <a:gd name="connsiteY0-102" fmla="*/ 126077 h 2243670"/>
              <a:gd name="connsiteX1-103" fmla="*/ 1138602 w 12192000"/>
              <a:gd name="connsiteY1-104" fmla="*/ 27682 h 2243670"/>
              <a:gd name="connsiteX2-105" fmla="*/ 6546887 w 12192000"/>
              <a:gd name="connsiteY2-106" fmla="*/ 1328725 h 2243670"/>
              <a:gd name="connsiteX3-107" fmla="*/ 11322057 w 12192000"/>
              <a:gd name="connsiteY3-108" fmla="*/ 64580 h 2243670"/>
              <a:gd name="connsiteX4-109" fmla="*/ 12192000 w 12192000"/>
              <a:gd name="connsiteY4-110" fmla="*/ 199872 h 2243670"/>
              <a:gd name="connsiteX5-111" fmla="*/ 12192000 w 12192000"/>
              <a:gd name="connsiteY5-112" fmla="*/ 2243670 h 2243670"/>
              <a:gd name="connsiteX6-113" fmla="*/ 0 w 12192000"/>
              <a:gd name="connsiteY6-114" fmla="*/ 2243670 h 2243670"/>
              <a:gd name="connsiteX7-115" fmla="*/ 0 w 12192000"/>
              <a:gd name="connsiteY7-116" fmla="*/ 126077 h 2243670"/>
              <a:gd name="connsiteX0-117" fmla="*/ 0 w 12192000"/>
              <a:gd name="connsiteY0-118" fmla="*/ 126077 h 2243670"/>
              <a:gd name="connsiteX1-119" fmla="*/ 1138602 w 12192000"/>
              <a:gd name="connsiteY1-120" fmla="*/ 27682 h 2243670"/>
              <a:gd name="connsiteX2-121" fmla="*/ 6546887 w 12192000"/>
              <a:gd name="connsiteY2-122" fmla="*/ 1328725 h 2243670"/>
              <a:gd name="connsiteX3-123" fmla="*/ 11322057 w 12192000"/>
              <a:gd name="connsiteY3-124" fmla="*/ 64580 h 2243670"/>
              <a:gd name="connsiteX4-125" fmla="*/ 12192000 w 12192000"/>
              <a:gd name="connsiteY4-126" fmla="*/ 199872 h 2243670"/>
              <a:gd name="connsiteX5-127" fmla="*/ 12192000 w 12192000"/>
              <a:gd name="connsiteY5-128" fmla="*/ 2243670 h 2243670"/>
              <a:gd name="connsiteX6-129" fmla="*/ 0 w 12192000"/>
              <a:gd name="connsiteY6-130" fmla="*/ 2243670 h 2243670"/>
              <a:gd name="connsiteX7-131" fmla="*/ 0 w 12192000"/>
              <a:gd name="connsiteY7-132" fmla="*/ 126077 h 2243670"/>
              <a:gd name="connsiteX0-133" fmla="*/ 0 w 12192000"/>
              <a:gd name="connsiteY0-134" fmla="*/ 104448 h 2222041"/>
              <a:gd name="connsiteX1-135" fmla="*/ 1138602 w 12192000"/>
              <a:gd name="connsiteY1-136" fmla="*/ 6053 h 2222041"/>
              <a:gd name="connsiteX2-137" fmla="*/ 6546887 w 12192000"/>
              <a:gd name="connsiteY2-138" fmla="*/ 1307096 h 2222041"/>
              <a:gd name="connsiteX3-139" fmla="*/ 11322057 w 12192000"/>
              <a:gd name="connsiteY3-140" fmla="*/ 42951 h 2222041"/>
              <a:gd name="connsiteX4-141" fmla="*/ 12192000 w 12192000"/>
              <a:gd name="connsiteY4-142" fmla="*/ 178243 h 2222041"/>
              <a:gd name="connsiteX5-143" fmla="*/ 12192000 w 12192000"/>
              <a:gd name="connsiteY5-144" fmla="*/ 2222041 h 2222041"/>
              <a:gd name="connsiteX6-145" fmla="*/ 0 w 12192000"/>
              <a:gd name="connsiteY6-146" fmla="*/ 2222041 h 2222041"/>
              <a:gd name="connsiteX7-147" fmla="*/ 0 w 12192000"/>
              <a:gd name="connsiteY7-148" fmla="*/ 104448 h 2222041"/>
              <a:gd name="connsiteX0-149" fmla="*/ 0 w 12192000"/>
              <a:gd name="connsiteY0-150" fmla="*/ 104448 h 2222041"/>
              <a:gd name="connsiteX1-151" fmla="*/ 1138602 w 12192000"/>
              <a:gd name="connsiteY1-152" fmla="*/ 6053 h 2222041"/>
              <a:gd name="connsiteX2-153" fmla="*/ 6546887 w 12192000"/>
              <a:gd name="connsiteY2-154" fmla="*/ 1307096 h 2222041"/>
              <a:gd name="connsiteX3-155" fmla="*/ 11322057 w 12192000"/>
              <a:gd name="connsiteY3-156" fmla="*/ 42951 h 2222041"/>
              <a:gd name="connsiteX4-157" fmla="*/ 12192000 w 12192000"/>
              <a:gd name="connsiteY4-158" fmla="*/ 178243 h 2222041"/>
              <a:gd name="connsiteX5-159" fmla="*/ 12192000 w 12192000"/>
              <a:gd name="connsiteY5-160" fmla="*/ 2222041 h 2222041"/>
              <a:gd name="connsiteX6-161" fmla="*/ 0 w 12192000"/>
              <a:gd name="connsiteY6-162" fmla="*/ 2222041 h 2222041"/>
              <a:gd name="connsiteX7-163" fmla="*/ 0 w 12192000"/>
              <a:gd name="connsiteY7-164" fmla="*/ 104448 h 2222041"/>
              <a:gd name="connsiteX0-165" fmla="*/ 0 w 12192000"/>
              <a:gd name="connsiteY0-166" fmla="*/ 104448 h 2222041"/>
              <a:gd name="connsiteX1-167" fmla="*/ 1138602 w 12192000"/>
              <a:gd name="connsiteY1-168" fmla="*/ 6053 h 2222041"/>
              <a:gd name="connsiteX2-169" fmla="*/ 6546887 w 12192000"/>
              <a:gd name="connsiteY2-170" fmla="*/ 1307096 h 2222041"/>
              <a:gd name="connsiteX3-171" fmla="*/ 11322057 w 12192000"/>
              <a:gd name="connsiteY3-172" fmla="*/ 42951 h 2222041"/>
              <a:gd name="connsiteX4-173" fmla="*/ 12192000 w 12192000"/>
              <a:gd name="connsiteY4-174" fmla="*/ 178243 h 2222041"/>
              <a:gd name="connsiteX5-175" fmla="*/ 12192000 w 12192000"/>
              <a:gd name="connsiteY5-176" fmla="*/ 2222041 h 2222041"/>
              <a:gd name="connsiteX6-177" fmla="*/ 0 w 12192000"/>
              <a:gd name="connsiteY6-178" fmla="*/ 2222041 h 2222041"/>
              <a:gd name="connsiteX7-179" fmla="*/ 0 w 12192000"/>
              <a:gd name="connsiteY7-180" fmla="*/ 104448 h 2222041"/>
              <a:gd name="connsiteX0-181" fmla="*/ 0 w 12192000"/>
              <a:gd name="connsiteY0-182" fmla="*/ 104448 h 2222041"/>
              <a:gd name="connsiteX1-183" fmla="*/ 1138602 w 12192000"/>
              <a:gd name="connsiteY1-184" fmla="*/ 6053 h 2222041"/>
              <a:gd name="connsiteX2-185" fmla="*/ 6546887 w 12192000"/>
              <a:gd name="connsiteY2-186" fmla="*/ 1307096 h 2222041"/>
              <a:gd name="connsiteX3-187" fmla="*/ 11322057 w 12192000"/>
              <a:gd name="connsiteY3-188" fmla="*/ 42951 h 2222041"/>
              <a:gd name="connsiteX4-189" fmla="*/ 12192000 w 12192000"/>
              <a:gd name="connsiteY4-190" fmla="*/ 178243 h 2222041"/>
              <a:gd name="connsiteX5-191" fmla="*/ 12192000 w 12192000"/>
              <a:gd name="connsiteY5-192" fmla="*/ 2222041 h 2222041"/>
              <a:gd name="connsiteX6-193" fmla="*/ 0 w 12192000"/>
              <a:gd name="connsiteY6-194" fmla="*/ 2222041 h 2222041"/>
              <a:gd name="connsiteX7-195" fmla="*/ 0 w 12192000"/>
              <a:gd name="connsiteY7-196" fmla="*/ 104448 h 2222041"/>
              <a:gd name="connsiteX0-197" fmla="*/ 0 w 12192000"/>
              <a:gd name="connsiteY0-198" fmla="*/ 104448 h 2222041"/>
              <a:gd name="connsiteX1-199" fmla="*/ 1138602 w 12192000"/>
              <a:gd name="connsiteY1-200" fmla="*/ 6053 h 2222041"/>
              <a:gd name="connsiteX2-201" fmla="*/ 6546887 w 12192000"/>
              <a:gd name="connsiteY2-202" fmla="*/ 1307096 h 2222041"/>
              <a:gd name="connsiteX3-203" fmla="*/ 11322057 w 12192000"/>
              <a:gd name="connsiteY3-204" fmla="*/ 42951 h 2222041"/>
              <a:gd name="connsiteX4-205" fmla="*/ 12192000 w 12192000"/>
              <a:gd name="connsiteY4-206" fmla="*/ 178243 h 2222041"/>
              <a:gd name="connsiteX5-207" fmla="*/ 12192000 w 12192000"/>
              <a:gd name="connsiteY5-208" fmla="*/ 2222041 h 2222041"/>
              <a:gd name="connsiteX6-209" fmla="*/ 0 w 12192000"/>
              <a:gd name="connsiteY6-210" fmla="*/ 2222041 h 2222041"/>
              <a:gd name="connsiteX7-211" fmla="*/ 0 w 12192000"/>
              <a:gd name="connsiteY7-212" fmla="*/ 104448 h 2222041"/>
              <a:gd name="connsiteX0-213" fmla="*/ 0 w 12192000"/>
              <a:gd name="connsiteY0-214" fmla="*/ 98865 h 2216458"/>
              <a:gd name="connsiteX1-215" fmla="*/ 1138602 w 12192000"/>
              <a:gd name="connsiteY1-216" fmla="*/ 470 h 2216458"/>
              <a:gd name="connsiteX2-217" fmla="*/ 6546887 w 12192000"/>
              <a:gd name="connsiteY2-218" fmla="*/ 1301513 h 2216458"/>
              <a:gd name="connsiteX3-219" fmla="*/ 11322057 w 12192000"/>
              <a:gd name="connsiteY3-220" fmla="*/ 37368 h 2216458"/>
              <a:gd name="connsiteX4-221" fmla="*/ 12192000 w 12192000"/>
              <a:gd name="connsiteY4-222" fmla="*/ 172660 h 2216458"/>
              <a:gd name="connsiteX5-223" fmla="*/ 12192000 w 12192000"/>
              <a:gd name="connsiteY5-224" fmla="*/ 2216458 h 2216458"/>
              <a:gd name="connsiteX6-225" fmla="*/ 0 w 12192000"/>
              <a:gd name="connsiteY6-226" fmla="*/ 2216458 h 2216458"/>
              <a:gd name="connsiteX7-227" fmla="*/ 0 w 12192000"/>
              <a:gd name="connsiteY7-228" fmla="*/ 98865 h 2216458"/>
              <a:gd name="connsiteX0-229" fmla="*/ 0 w 12192000"/>
              <a:gd name="connsiteY0-230" fmla="*/ 98865 h 2216458"/>
              <a:gd name="connsiteX1-231" fmla="*/ 1071927 w 12192000"/>
              <a:gd name="connsiteY1-232" fmla="*/ 470 h 2216458"/>
              <a:gd name="connsiteX2-233" fmla="*/ 6546887 w 12192000"/>
              <a:gd name="connsiteY2-234" fmla="*/ 1301513 h 2216458"/>
              <a:gd name="connsiteX3-235" fmla="*/ 11322057 w 12192000"/>
              <a:gd name="connsiteY3-236" fmla="*/ 37368 h 2216458"/>
              <a:gd name="connsiteX4-237" fmla="*/ 12192000 w 12192000"/>
              <a:gd name="connsiteY4-238" fmla="*/ 172660 h 2216458"/>
              <a:gd name="connsiteX5-239" fmla="*/ 12192000 w 12192000"/>
              <a:gd name="connsiteY5-240" fmla="*/ 2216458 h 2216458"/>
              <a:gd name="connsiteX6-241" fmla="*/ 0 w 12192000"/>
              <a:gd name="connsiteY6-242" fmla="*/ 2216458 h 2216458"/>
              <a:gd name="connsiteX7-243" fmla="*/ 0 w 12192000"/>
              <a:gd name="connsiteY7-244" fmla="*/ 98865 h 2216458"/>
              <a:gd name="connsiteX0-245" fmla="*/ 0 w 12192000"/>
              <a:gd name="connsiteY0-246" fmla="*/ 98452 h 2216045"/>
              <a:gd name="connsiteX1-247" fmla="*/ 1071927 w 12192000"/>
              <a:gd name="connsiteY1-248" fmla="*/ 57 h 2216045"/>
              <a:gd name="connsiteX2-249" fmla="*/ 6546887 w 12192000"/>
              <a:gd name="connsiteY2-250" fmla="*/ 1301100 h 2216045"/>
              <a:gd name="connsiteX3-251" fmla="*/ 11322057 w 12192000"/>
              <a:gd name="connsiteY3-252" fmla="*/ 36955 h 2216045"/>
              <a:gd name="connsiteX4-253" fmla="*/ 12192000 w 12192000"/>
              <a:gd name="connsiteY4-254" fmla="*/ 172247 h 2216045"/>
              <a:gd name="connsiteX5-255" fmla="*/ 12192000 w 12192000"/>
              <a:gd name="connsiteY5-256" fmla="*/ 2216045 h 2216045"/>
              <a:gd name="connsiteX6-257" fmla="*/ 0 w 12192000"/>
              <a:gd name="connsiteY6-258" fmla="*/ 2216045 h 2216045"/>
              <a:gd name="connsiteX7-259" fmla="*/ 0 w 12192000"/>
              <a:gd name="connsiteY7-260" fmla="*/ 98452 h 2216045"/>
              <a:gd name="connsiteX0-261" fmla="*/ 0 w 12192000"/>
              <a:gd name="connsiteY0-262" fmla="*/ 108394 h 2225987"/>
              <a:gd name="connsiteX1-263" fmla="*/ 1071927 w 12192000"/>
              <a:gd name="connsiteY1-264" fmla="*/ 9999 h 2225987"/>
              <a:gd name="connsiteX2-265" fmla="*/ 6546887 w 12192000"/>
              <a:gd name="connsiteY2-266" fmla="*/ 1311042 h 2225987"/>
              <a:gd name="connsiteX3-267" fmla="*/ 11322057 w 12192000"/>
              <a:gd name="connsiteY3-268" fmla="*/ 46897 h 2225987"/>
              <a:gd name="connsiteX4-269" fmla="*/ 12192000 w 12192000"/>
              <a:gd name="connsiteY4-270" fmla="*/ 182189 h 2225987"/>
              <a:gd name="connsiteX5-271" fmla="*/ 12192000 w 12192000"/>
              <a:gd name="connsiteY5-272" fmla="*/ 2225987 h 2225987"/>
              <a:gd name="connsiteX6-273" fmla="*/ 0 w 12192000"/>
              <a:gd name="connsiteY6-274" fmla="*/ 2225987 h 2225987"/>
              <a:gd name="connsiteX7-275" fmla="*/ 0 w 12192000"/>
              <a:gd name="connsiteY7-276" fmla="*/ 108394 h 222598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192000" h="2225987">
                <a:moveTo>
                  <a:pt x="0" y="108394"/>
                </a:moveTo>
                <a:cubicBezTo>
                  <a:pt x="503185" y="18009"/>
                  <a:pt x="544630" y="-19755"/>
                  <a:pt x="1071927" y="9999"/>
                </a:cubicBezTo>
                <a:cubicBezTo>
                  <a:pt x="1739550" y="47671"/>
                  <a:pt x="4838532" y="1304892"/>
                  <a:pt x="6546887" y="1311042"/>
                </a:cubicBezTo>
                <a:cubicBezTo>
                  <a:pt x="8255242" y="1317192"/>
                  <a:pt x="10886030" y="73114"/>
                  <a:pt x="11322057" y="46897"/>
                </a:cubicBezTo>
                <a:cubicBezTo>
                  <a:pt x="11758084" y="20680"/>
                  <a:pt x="11930873" y="70417"/>
                  <a:pt x="12192000" y="182189"/>
                </a:cubicBezTo>
                <a:lnTo>
                  <a:pt x="12192000" y="2225987"/>
                </a:lnTo>
                <a:lnTo>
                  <a:pt x="0" y="2225987"/>
                </a:lnTo>
                <a:lnTo>
                  <a:pt x="0" y="108394"/>
                </a:lnTo>
                <a:close/>
              </a:path>
            </a:pathLst>
          </a:custGeom>
          <a:gradFill>
            <a:gsLst>
              <a:gs pos="0">
                <a:schemeClr val="bg1"/>
              </a:gs>
              <a:gs pos="100000">
                <a:schemeClr val="bg1">
                  <a:alpha val="81000"/>
                </a:schemeClr>
              </a:gs>
            </a:gsLst>
            <a:lin ang="5400000" scaled="1"/>
          </a:gra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 name="任意多边形: 形状 9"/>
          <p:cNvSpPr/>
          <p:nvPr userDrawn="1"/>
        </p:nvSpPr>
        <p:spPr>
          <a:xfrm>
            <a:off x="-76202" y="4775854"/>
            <a:ext cx="12344402" cy="2246914"/>
          </a:xfrm>
          <a:custGeom>
            <a:avLst/>
            <a:gdLst>
              <a:gd name="connsiteX0" fmla="*/ 908123 w 12192000"/>
              <a:gd name="connsiteY0" fmla="*/ 320 h 2218133"/>
              <a:gd name="connsiteX1" fmla="*/ 1138602 w 12192000"/>
              <a:gd name="connsiteY1" fmla="*/ 2145 h 2218133"/>
              <a:gd name="connsiteX2" fmla="*/ 5603459 w 12192000"/>
              <a:gd name="connsiteY2" fmla="*/ 998388 h 2218133"/>
              <a:gd name="connsiteX3" fmla="*/ 11322057 w 12192000"/>
              <a:gd name="connsiteY3" fmla="*/ 39043 h 2218133"/>
              <a:gd name="connsiteX4" fmla="*/ 12192000 w 12192000"/>
              <a:gd name="connsiteY4" fmla="*/ 174335 h 2218133"/>
              <a:gd name="connsiteX5" fmla="*/ 12192000 w 12192000"/>
              <a:gd name="connsiteY5" fmla="*/ 2218133 h 2218133"/>
              <a:gd name="connsiteX6" fmla="*/ 0 w 12192000"/>
              <a:gd name="connsiteY6" fmla="*/ 2218133 h 2218133"/>
              <a:gd name="connsiteX7" fmla="*/ 0 w 12192000"/>
              <a:gd name="connsiteY7" fmla="*/ 100540 h 2218133"/>
              <a:gd name="connsiteX8" fmla="*/ 908123 w 12192000"/>
              <a:gd name="connsiteY8" fmla="*/ 320 h 2218133"/>
              <a:gd name="connsiteX0-1" fmla="*/ 908123 w 12192000"/>
              <a:gd name="connsiteY0-2" fmla="*/ 0 h 2217813"/>
              <a:gd name="connsiteX1-3" fmla="*/ 1138602 w 12192000"/>
              <a:gd name="connsiteY1-4" fmla="*/ 1825 h 2217813"/>
              <a:gd name="connsiteX2-5" fmla="*/ 5603459 w 12192000"/>
              <a:gd name="connsiteY2-6" fmla="*/ 998068 h 2217813"/>
              <a:gd name="connsiteX3-7" fmla="*/ 11322057 w 12192000"/>
              <a:gd name="connsiteY3-8" fmla="*/ 38723 h 2217813"/>
              <a:gd name="connsiteX4-9" fmla="*/ 12192000 w 12192000"/>
              <a:gd name="connsiteY4-10" fmla="*/ 174015 h 2217813"/>
              <a:gd name="connsiteX5-11" fmla="*/ 12192000 w 12192000"/>
              <a:gd name="connsiteY5-12" fmla="*/ 2217813 h 2217813"/>
              <a:gd name="connsiteX6-13" fmla="*/ 0 w 12192000"/>
              <a:gd name="connsiteY6-14" fmla="*/ 2217813 h 2217813"/>
              <a:gd name="connsiteX7-15" fmla="*/ 0 w 12192000"/>
              <a:gd name="connsiteY7-16" fmla="*/ 100220 h 2217813"/>
              <a:gd name="connsiteX8-17" fmla="*/ 908123 w 12192000"/>
              <a:gd name="connsiteY8-18" fmla="*/ 0 h 2217813"/>
              <a:gd name="connsiteX0-19" fmla="*/ 870023 w 12192000"/>
              <a:gd name="connsiteY0-20" fmla="*/ 27892 h 2309205"/>
              <a:gd name="connsiteX1-21" fmla="*/ 1138602 w 12192000"/>
              <a:gd name="connsiteY1-22" fmla="*/ 93217 h 2309205"/>
              <a:gd name="connsiteX2-23" fmla="*/ 5603459 w 12192000"/>
              <a:gd name="connsiteY2-24" fmla="*/ 1089460 h 2309205"/>
              <a:gd name="connsiteX3-25" fmla="*/ 11322057 w 12192000"/>
              <a:gd name="connsiteY3-26" fmla="*/ 130115 h 2309205"/>
              <a:gd name="connsiteX4-27" fmla="*/ 12192000 w 12192000"/>
              <a:gd name="connsiteY4-28" fmla="*/ 265407 h 2309205"/>
              <a:gd name="connsiteX5-29" fmla="*/ 12192000 w 12192000"/>
              <a:gd name="connsiteY5-30" fmla="*/ 2309205 h 2309205"/>
              <a:gd name="connsiteX6-31" fmla="*/ 0 w 12192000"/>
              <a:gd name="connsiteY6-32" fmla="*/ 2309205 h 2309205"/>
              <a:gd name="connsiteX7-33" fmla="*/ 0 w 12192000"/>
              <a:gd name="connsiteY7-34" fmla="*/ 191612 h 2309205"/>
              <a:gd name="connsiteX8-35" fmla="*/ 870023 w 12192000"/>
              <a:gd name="connsiteY8-36" fmla="*/ 27892 h 2309205"/>
              <a:gd name="connsiteX0-37" fmla="*/ 0 w 12192000"/>
              <a:gd name="connsiteY0-38" fmla="*/ 243906 h 2361499"/>
              <a:gd name="connsiteX1-39" fmla="*/ 1138602 w 12192000"/>
              <a:gd name="connsiteY1-40" fmla="*/ 145511 h 2361499"/>
              <a:gd name="connsiteX2-41" fmla="*/ 5603459 w 12192000"/>
              <a:gd name="connsiteY2-42" fmla="*/ 1141754 h 2361499"/>
              <a:gd name="connsiteX3-43" fmla="*/ 11322057 w 12192000"/>
              <a:gd name="connsiteY3-44" fmla="*/ 182409 h 2361499"/>
              <a:gd name="connsiteX4-45" fmla="*/ 12192000 w 12192000"/>
              <a:gd name="connsiteY4-46" fmla="*/ 317701 h 2361499"/>
              <a:gd name="connsiteX5-47" fmla="*/ 12192000 w 12192000"/>
              <a:gd name="connsiteY5-48" fmla="*/ 2361499 h 2361499"/>
              <a:gd name="connsiteX6-49" fmla="*/ 0 w 12192000"/>
              <a:gd name="connsiteY6-50" fmla="*/ 2361499 h 2361499"/>
              <a:gd name="connsiteX7-51" fmla="*/ 0 w 12192000"/>
              <a:gd name="connsiteY7-52" fmla="*/ 243906 h 2361499"/>
              <a:gd name="connsiteX0-53" fmla="*/ 0 w 12192000"/>
              <a:gd name="connsiteY0-54" fmla="*/ 197151 h 2314744"/>
              <a:gd name="connsiteX1-55" fmla="*/ 1138602 w 12192000"/>
              <a:gd name="connsiteY1-56" fmla="*/ 98756 h 2314744"/>
              <a:gd name="connsiteX2-57" fmla="*/ 5603459 w 12192000"/>
              <a:gd name="connsiteY2-58" fmla="*/ 1094999 h 2314744"/>
              <a:gd name="connsiteX3-59" fmla="*/ 11322057 w 12192000"/>
              <a:gd name="connsiteY3-60" fmla="*/ 135654 h 2314744"/>
              <a:gd name="connsiteX4-61" fmla="*/ 12192000 w 12192000"/>
              <a:gd name="connsiteY4-62" fmla="*/ 270946 h 2314744"/>
              <a:gd name="connsiteX5-63" fmla="*/ 12192000 w 12192000"/>
              <a:gd name="connsiteY5-64" fmla="*/ 2314744 h 2314744"/>
              <a:gd name="connsiteX6-65" fmla="*/ 0 w 12192000"/>
              <a:gd name="connsiteY6-66" fmla="*/ 2314744 h 2314744"/>
              <a:gd name="connsiteX7-67" fmla="*/ 0 w 12192000"/>
              <a:gd name="connsiteY7-68" fmla="*/ 197151 h 2314744"/>
              <a:gd name="connsiteX0-69" fmla="*/ 0 w 12192000"/>
              <a:gd name="connsiteY0-70" fmla="*/ 108746 h 2226339"/>
              <a:gd name="connsiteX1-71" fmla="*/ 1138602 w 12192000"/>
              <a:gd name="connsiteY1-72" fmla="*/ 10351 h 2226339"/>
              <a:gd name="connsiteX2-73" fmla="*/ 5603459 w 12192000"/>
              <a:gd name="connsiteY2-74" fmla="*/ 1006594 h 2226339"/>
              <a:gd name="connsiteX3-75" fmla="*/ 11322057 w 12192000"/>
              <a:gd name="connsiteY3-76" fmla="*/ 47249 h 2226339"/>
              <a:gd name="connsiteX4-77" fmla="*/ 12192000 w 12192000"/>
              <a:gd name="connsiteY4-78" fmla="*/ 182541 h 2226339"/>
              <a:gd name="connsiteX5-79" fmla="*/ 12192000 w 12192000"/>
              <a:gd name="connsiteY5-80" fmla="*/ 2226339 h 2226339"/>
              <a:gd name="connsiteX6-81" fmla="*/ 0 w 12192000"/>
              <a:gd name="connsiteY6-82" fmla="*/ 2226339 h 2226339"/>
              <a:gd name="connsiteX7-83" fmla="*/ 0 w 12192000"/>
              <a:gd name="connsiteY7-84" fmla="*/ 108746 h 2226339"/>
              <a:gd name="connsiteX0-85" fmla="*/ 0 w 12192000"/>
              <a:gd name="connsiteY0-86" fmla="*/ 99543 h 2217136"/>
              <a:gd name="connsiteX1-87" fmla="*/ 1138602 w 12192000"/>
              <a:gd name="connsiteY1-88" fmla="*/ 1148 h 2217136"/>
              <a:gd name="connsiteX2-89" fmla="*/ 5603459 w 12192000"/>
              <a:gd name="connsiteY2-90" fmla="*/ 997391 h 2217136"/>
              <a:gd name="connsiteX3-91" fmla="*/ 11322057 w 12192000"/>
              <a:gd name="connsiteY3-92" fmla="*/ 38046 h 2217136"/>
              <a:gd name="connsiteX4-93" fmla="*/ 12192000 w 12192000"/>
              <a:gd name="connsiteY4-94" fmla="*/ 173338 h 2217136"/>
              <a:gd name="connsiteX5-95" fmla="*/ 12192000 w 12192000"/>
              <a:gd name="connsiteY5-96" fmla="*/ 2217136 h 2217136"/>
              <a:gd name="connsiteX6-97" fmla="*/ 0 w 12192000"/>
              <a:gd name="connsiteY6-98" fmla="*/ 2217136 h 2217136"/>
              <a:gd name="connsiteX7-99" fmla="*/ 0 w 12192000"/>
              <a:gd name="connsiteY7-100" fmla="*/ 99543 h 2217136"/>
              <a:gd name="connsiteX0-101" fmla="*/ 0 w 12192000"/>
              <a:gd name="connsiteY0-102" fmla="*/ 162476 h 2280069"/>
              <a:gd name="connsiteX1-103" fmla="*/ 1189402 w 12192000"/>
              <a:gd name="connsiteY1-104" fmla="*/ 581 h 2280069"/>
              <a:gd name="connsiteX2-105" fmla="*/ 5603459 w 12192000"/>
              <a:gd name="connsiteY2-106" fmla="*/ 1060324 h 2280069"/>
              <a:gd name="connsiteX3-107" fmla="*/ 11322057 w 12192000"/>
              <a:gd name="connsiteY3-108" fmla="*/ 100979 h 2280069"/>
              <a:gd name="connsiteX4-109" fmla="*/ 12192000 w 12192000"/>
              <a:gd name="connsiteY4-110" fmla="*/ 236271 h 2280069"/>
              <a:gd name="connsiteX5-111" fmla="*/ 12192000 w 12192000"/>
              <a:gd name="connsiteY5-112" fmla="*/ 2280069 h 2280069"/>
              <a:gd name="connsiteX6-113" fmla="*/ 0 w 12192000"/>
              <a:gd name="connsiteY6-114" fmla="*/ 2280069 h 2280069"/>
              <a:gd name="connsiteX7-115" fmla="*/ 0 w 12192000"/>
              <a:gd name="connsiteY7-116" fmla="*/ 162476 h 2280069"/>
              <a:gd name="connsiteX0-117" fmla="*/ 0 w 12192000"/>
              <a:gd name="connsiteY0-118" fmla="*/ 99543 h 2217136"/>
              <a:gd name="connsiteX1-119" fmla="*/ 1176702 w 12192000"/>
              <a:gd name="connsiteY1-120" fmla="*/ 1148 h 2217136"/>
              <a:gd name="connsiteX2-121" fmla="*/ 5603459 w 12192000"/>
              <a:gd name="connsiteY2-122" fmla="*/ 997391 h 2217136"/>
              <a:gd name="connsiteX3-123" fmla="*/ 11322057 w 12192000"/>
              <a:gd name="connsiteY3-124" fmla="*/ 38046 h 2217136"/>
              <a:gd name="connsiteX4-125" fmla="*/ 12192000 w 12192000"/>
              <a:gd name="connsiteY4-126" fmla="*/ 173338 h 2217136"/>
              <a:gd name="connsiteX5-127" fmla="*/ 12192000 w 12192000"/>
              <a:gd name="connsiteY5-128" fmla="*/ 2217136 h 2217136"/>
              <a:gd name="connsiteX6-129" fmla="*/ 0 w 12192000"/>
              <a:gd name="connsiteY6-130" fmla="*/ 2217136 h 2217136"/>
              <a:gd name="connsiteX7-131" fmla="*/ 0 w 12192000"/>
              <a:gd name="connsiteY7-132" fmla="*/ 99543 h 2217136"/>
              <a:gd name="connsiteX0-133" fmla="*/ 0 w 12192000"/>
              <a:gd name="connsiteY0-134" fmla="*/ 101580 h 2219173"/>
              <a:gd name="connsiteX1-135" fmla="*/ 1176702 w 12192000"/>
              <a:gd name="connsiteY1-136" fmla="*/ 3185 h 2219173"/>
              <a:gd name="connsiteX2-137" fmla="*/ 5603459 w 12192000"/>
              <a:gd name="connsiteY2-138" fmla="*/ 999428 h 2219173"/>
              <a:gd name="connsiteX3-139" fmla="*/ 11322057 w 12192000"/>
              <a:gd name="connsiteY3-140" fmla="*/ 40083 h 2219173"/>
              <a:gd name="connsiteX4-141" fmla="*/ 12192000 w 12192000"/>
              <a:gd name="connsiteY4-142" fmla="*/ 175375 h 2219173"/>
              <a:gd name="connsiteX5-143" fmla="*/ 12192000 w 12192000"/>
              <a:gd name="connsiteY5-144" fmla="*/ 2219173 h 2219173"/>
              <a:gd name="connsiteX6-145" fmla="*/ 0 w 12192000"/>
              <a:gd name="connsiteY6-146" fmla="*/ 2219173 h 2219173"/>
              <a:gd name="connsiteX7-147" fmla="*/ 0 w 12192000"/>
              <a:gd name="connsiteY7-148" fmla="*/ 101580 h 22191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192000" h="2219173">
                <a:moveTo>
                  <a:pt x="0" y="101580"/>
                </a:moveTo>
                <a:cubicBezTo>
                  <a:pt x="507267" y="49749"/>
                  <a:pt x="547782" y="-15199"/>
                  <a:pt x="1176702" y="3185"/>
                </a:cubicBezTo>
                <a:cubicBezTo>
                  <a:pt x="2122407" y="30829"/>
                  <a:pt x="3912567" y="993278"/>
                  <a:pt x="5603459" y="999428"/>
                </a:cubicBezTo>
                <a:cubicBezTo>
                  <a:pt x="7294351" y="1005578"/>
                  <a:pt x="10215196" y="71508"/>
                  <a:pt x="11322057" y="40083"/>
                </a:cubicBezTo>
                <a:cubicBezTo>
                  <a:pt x="11703723" y="29247"/>
                  <a:pt x="11940398" y="130278"/>
                  <a:pt x="12192000" y="175375"/>
                </a:cubicBezTo>
                <a:lnTo>
                  <a:pt x="12192000" y="2219173"/>
                </a:lnTo>
                <a:lnTo>
                  <a:pt x="0" y="2219173"/>
                </a:lnTo>
                <a:lnTo>
                  <a:pt x="0" y="101580"/>
                </a:lnTo>
                <a:close/>
              </a:path>
            </a:pathLst>
          </a:custGeom>
          <a:solidFill>
            <a:schemeClr val="accent1"/>
          </a:solidFill>
          <a:ln>
            <a:solidFill>
              <a:srgbClr val="F5F5F5"/>
            </a:solid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nvGrpSpPr>
          <p:cNvPr id="16" name="组合 15"/>
          <p:cNvGrpSpPr/>
          <p:nvPr userDrawn="1"/>
        </p:nvGrpSpPr>
        <p:grpSpPr>
          <a:xfrm>
            <a:off x="-356489" y="5167878"/>
            <a:ext cx="12904971" cy="1323582"/>
            <a:chOff x="-127002" y="4938408"/>
            <a:chExt cx="12904971" cy="1323582"/>
          </a:xfrm>
        </p:grpSpPr>
        <p:sp>
          <p:nvSpPr>
            <p:cNvPr id="17" name="任意多边形: 形状 16"/>
            <p:cNvSpPr/>
            <p:nvPr/>
          </p:nvSpPr>
          <p:spPr>
            <a:xfrm>
              <a:off x="-95252" y="4938408"/>
              <a:ext cx="12841471" cy="1081421"/>
            </a:xfrm>
            <a:custGeom>
              <a:avLst/>
              <a:gdLst>
                <a:gd name="connsiteX0" fmla="*/ 0 w 12217400"/>
                <a:gd name="connsiteY0" fmla="*/ 228600 h 838200"/>
                <a:gd name="connsiteX1" fmla="*/ 1536700 w 12217400"/>
                <a:gd name="connsiteY1" fmla="*/ 127000 h 838200"/>
                <a:gd name="connsiteX2" fmla="*/ 4902200 w 12217400"/>
                <a:gd name="connsiteY2" fmla="*/ 838200 h 838200"/>
                <a:gd name="connsiteX3" fmla="*/ 9372600 w 12217400"/>
                <a:gd name="connsiteY3" fmla="*/ 546100 h 838200"/>
                <a:gd name="connsiteX4" fmla="*/ 11379200 w 12217400"/>
                <a:gd name="connsiteY4" fmla="*/ 0 h 838200"/>
                <a:gd name="connsiteX5" fmla="*/ 12217400 w 12217400"/>
                <a:gd name="connsiteY5" fmla="*/ 254000 h 838200"/>
                <a:gd name="connsiteX6" fmla="*/ 12217400 w 12217400"/>
                <a:gd name="connsiteY6" fmla="*/ 254000 h 838200"/>
                <a:gd name="connsiteX0-1" fmla="*/ 0 w 12217400"/>
                <a:gd name="connsiteY0-2" fmla="*/ 228600 h 838200"/>
                <a:gd name="connsiteX1-3" fmla="*/ 1536700 w 12217400"/>
                <a:gd name="connsiteY1-4" fmla="*/ 127000 h 838200"/>
                <a:gd name="connsiteX2-5" fmla="*/ 4902200 w 12217400"/>
                <a:gd name="connsiteY2-6" fmla="*/ 838200 h 838200"/>
                <a:gd name="connsiteX3-7" fmla="*/ 9372600 w 12217400"/>
                <a:gd name="connsiteY3-8" fmla="*/ 546100 h 838200"/>
                <a:gd name="connsiteX4-9" fmla="*/ 11379200 w 12217400"/>
                <a:gd name="connsiteY4-10" fmla="*/ 0 h 838200"/>
                <a:gd name="connsiteX5-11" fmla="*/ 12217400 w 12217400"/>
                <a:gd name="connsiteY5-12" fmla="*/ 254000 h 838200"/>
                <a:gd name="connsiteX6-13" fmla="*/ 12217400 w 12217400"/>
                <a:gd name="connsiteY6-14" fmla="*/ 254000 h 838200"/>
                <a:gd name="connsiteX0-15" fmla="*/ 0 w 12217400"/>
                <a:gd name="connsiteY0-16" fmla="*/ 228600 h 847380"/>
                <a:gd name="connsiteX1-17" fmla="*/ 1536700 w 12217400"/>
                <a:gd name="connsiteY1-18" fmla="*/ 127000 h 847380"/>
                <a:gd name="connsiteX2-19" fmla="*/ 4902200 w 12217400"/>
                <a:gd name="connsiteY2-20" fmla="*/ 838200 h 847380"/>
                <a:gd name="connsiteX3-21" fmla="*/ 9372600 w 12217400"/>
                <a:gd name="connsiteY3-22" fmla="*/ 546100 h 847380"/>
                <a:gd name="connsiteX4-23" fmla="*/ 11379200 w 12217400"/>
                <a:gd name="connsiteY4-24" fmla="*/ 0 h 847380"/>
                <a:gd name="connsiteX5-25" fmla="*/ 12217400 w 12217400"/>
                <a:gd name="connsiteY5-26" fmla="*/ 254000 h 847380"/>
                <a:gd name="connsiteX6-27" fmla="*/ 12217400 w 12217400"/>
                <a:gd name="connsiteY6-28" fmla="*/ 254000 h 847380"/>
                <a:gd name="connsiteX0-29" fmla="*/ 0 w 12217400"/>
                <a:gd name="connsiteY0-30" fmla="*/ 228600 h 843210"/>
                <a:gd name="connsiteX1-31" fmla="*/ 1536700 w 12217400"/>
                <a:gd name="connsiteY1-32" fmla="*/ 127000 h 843210"/>
                <a:gd name="connsiteX2-33" fmla="*/ 4902200 w 12217400"/>
                <a:gd name="connsiteY2-34" fmla="*/ 838200 h 843210"/>
                <a:gd name="connsiteX3-35" fmla="*/ 9372600 w 12217400"/>
                <a:gd name="connsiteY3-36" fmla="*/ 546100 h 843210"/>
                <a:gd name="connsiteX4-37" fmla="*/ 11379200 w 12217400"/>
                <a:gd name="connsiteY4-38" fmla="*/ 0 h 843210"/>
                <a:gd name="connsiteX5-39" fmla="*/ 12217400 w 12217400"/>
                <a:gd name="connsiteY5-40" fmla="*/ 254000 h 843210"/>
                <a:gd name="connsiteX6-41" fmla="*/ 12217400 w 12217400"/>
                <a:gd name="connsiteY6-42" fmla="*/ 254000 h 843210"/>
                <a:gd name="connsiteX0-43" fmla="*/ 0 w 12217400"/>
                <a:gd name="connsiteY0-44" fmla="*/ 228600 h 855686"/>
                <a:gd name="connsiteX1-45" fmla="*/ 1536700 w 12217400"/>
                <a:gd name="connsiteY1-46" fmla="*/ 127000 h 855686"/>
                <a:gd name="connsiteX2-47" fmla="*/ 5138553 w 12217400"/>
                <a:gd name="connsiteY2-48" fmla="*/ 850900 h 855686"/>
                <a:gd name="connsiteX3-49" fmla="*/ 9372600 w 12217400"/>
                <a:gd name="connsiteY3-50" fmla="*/ 546100 h 855686"/>
                <a:gd name="connsiteX4-51" fmla="*/ 11379200 w 12217400"/>
                <a:gd name="connsiteY4-52" fmla="*/ 0 h 855686"/>
                <a:gd name="connsiteX5-53" fmla="*/ 12217400 w 12217400"/>
                <a:gd name="connsiteY5-54" fmla="*/ 254000 h 855686"/>
                <a:gd name="connsiteX6-55" fmla="*/ 12217400 w 12217400"/>
                <a:gd name="connsiteY6-56" fmla="*/ 254000 h 855686"/>
                <a:gd name="connsiteX0-57" fmla="*/ 0 w 12217400"/>
                <a:gd name="connsiteY0-58" fmla="*/ 228600 h 857597"/>
                <a:gd name="connsiteX1-59" fmla="*/ 1536700 w 12217400"/>
                <a:gd name="connsiteY1-60" fmla="*/ 127000 h 857597"/>
                <a:gd name="connsiteX2-61" fmla="*/ 5138553 w 12217400"/>
                <a:gd name="connsiteY2-62" fmla="*/ 850900 h 857597"/>
                <a:gd name="connsiteX3-63" fmla="*/ 9372600 w 12217400"/>
                <a:gd name="connsiteY3-64" fmla="*/ 546100 h 857597"/>
                <a:gd name="connsiteX4-65" fmla="*/ 11379200 w 12217400"/>
                <a:gd name="connsiteY4-66" fmla="*/ 0 h 857597"/>
                <a:gd name="connsiteX5-67" fmla="*/ 12217400 w 12217400"/>
                <a:gd name="connsiteY5-68" fmla="*/ 254000 h 857597"/>
                <a:gd name="connsiteX6-69" fmla="*/ 12217400 w 12217400"/>
                <a:gd name="connsiteY6-70" fmla="*/ 254000 h 857597"/>
                <a:gd name="connsiteX0-71" fmla="*/ 0 w 12217400"/>
                <a:gd name="connsiteY0-72" fmla="*/ 276386 h 905383"/>
                <a:gd name="connsiteX1-73" fmla="*/ 1536700 w 12217400"/>
                <a:gd name="connsiteY1-74" fmla="*/ 174786 h 905383"/>
                <a:gd name="connsiteX2-75" fmla="*/ 5138553 w 12217400"/>
                <a:gd name="connsiteY2-76" fmla="*/ 898686 h 905383"/>
                <a:gd name="connsiteX3-77" fmla="*/ 9372600 w 12217400"/>
                <a:gd name="connsiteY3-78" fmla="*/ 593886 h 905383"/>
                <a:gd name="connsiteX4-79" fmla="*/ 11379200 w 12217400"/>
                <a:gd name="connsiteY4-80" fmla="*/ 47786 h 905383"/>
                <a:gd name="connsiteX5-81" fmla="*/ 12217400 w 12217400"/>
                <a:gd name="connsiteY5-82" fmla="*/ 301786 h 905383"/>
                <a:gd name="connsiteX6-83" fmla="*/ 12217400 w 12217400"/>
                <a:gd name="connsiteY6-84" fmla="*/ 301786 h 905383"/>
                <a:gd name="connsiteX0-85" fmla="*/ 0 w 12217400"/>
                <a:gd name="connsiteY0-86" fmla="*/ 246200 h 875197"/>
                <a:gd name="connsiteX1-87" fmla="*/ 1536700 w 12217400"/>
                <a:gd name="connsiteY1-88" fmla="*/ 144600 h 875197"/>
                <a:gd name="connsiteX2-89" fmla="*/ 5138553 w 12217400"/>
                <a:gd name="connsiteY2-90" fmla="*/ 868500 h 875197"/>
                <a:gd name="connsiteX3-91" fmla="*/ 9372600 w 12217400"/>
                <a:gd name="connsiteY3-92" fmla="*/ 563700 h 875197"/>
                <a:gd name="connsiteX4-93" fmla="*/ 11379200 w 12217400"/>
                <a:gd name="connsiteY4-94" fmla="*/ 17600 h 875197"/>
                <a:gd name="connsiteX5-95" fmla="*/ 12217400 w 12217400"/>
                <a:gd name="connsiteY5-96" fmla="*/ 271600 h 875197"/>
                <a:gd name="connsiteX6-97" fmla="*/ 12217400 w 12217400"/>
                <a:gd name="connsiteY6-98" fmla="*/ 271600 h 875197"/>
                <a:gd name="connsiteX0-99" fmla="*/ 0 w 12217400"/>
                <a:gd name="connsiteY0-100" fmla="*/ 246200 h 869012"/>
                <a:gd name="connsiteX1-101" fmla="*/ 1536700 w 12217400"/>
                <a:gd name="connsiteY1-102" fmla="*/ 144600 h 869012"/>
                <a:gd name="connsiteX2-103" fmla="*/ 5138553 w 12217400"/>
                <a:gd name="connsiteY2-104" fmla="*/ 868500 h 869012"/>
                <a:gd name="connsiteX3-105" fmla="*/ 11379200 w 12217400"/>
                <a:gd name="connsiteY3-106" fmla="*/ 17600 h 869012"/>
                <a:gd name="connsiteX4-107" fmla="*/ 12217400 w 12217400"/>
                <a:gd name="connsiteY4-108" fmla="*/ 271600 h 869012"/>
                <a:gd name="connsiteX5-109" fmla="*/ 12217400 w 12217400"/>
                <a:gd name="connsiteY5-110" fmla="*/ 271600 h 869012"/>
                <a:gd name="connsiteX0-111" fmla="*/ 0 w 12217400"/>
                <a:gd name="connsiteY0-112" fmla="*/ 270645 h 893674"/>
                <a:gd name="connsiteX1-113" fmla="*/ 1536700 w 12217400"/>
                <a:gd name="connsiteY1-114" fmla="*/ 169045 h 893674"/>
                <a:gd name="connsiteX2-115" fmla="*/ 5138553 w 12217400"/>
                <a:gd name="connsiteY2-116" fmla="*/ 892945 h 893674"/>
                <a:gd name="connsiteX3-117" fmla="*/ 10856737 w 12217400"/>
                <a:gd name="connsiteY3-118" fmla="*/ 16645 h 893674"/>
                <a:gd name="connsiteX4-119" fmla="*/ 12217400 w 12217400"/>
                <a:gd name="connsiteY4-120" fmla="*/ 296045 h 893674"/>
                <a:gd name="connsiteX5-121" fmla="*/ 12217400 w 12217400"/>
                <a:gd name="connsiteY5-122" fmla="*/ 296045 h 893674"/>
                <a:gd name="connsiteX0-123" fmla="*/ 0 w 12217400"/>
                <a:gd name="connsiteY0-124" fmla="*/ 270645 h 893674"/>
                <a:gd name="connsiteX1-125" fmla="*/ 1536700 w 12217400"/>
                <a:gd name="connsiteY1-126" fmla="*/ 169045 h 893674"/>
                <a:gd name="connsiteX2-127" fmla="*/ 5138553 w 12217400"/>
                <a:gd name="connsiteY2-128" fmla="*/ 892945 h 893674"/>
                <a:gd name="connsiteX3-129" fmla="*/ 10856737 w 12217400"/>
                <a:gd name="connsiteY3-130" fmla="*/ 16645 h 893674"/>
                <a:gd name="connsiteX4-131" fmla="*/ 12217400 w 12217400"/>
                <a:gd name="connsiteY4-132" fmla="*/ 296045 h 893674"/>
                <a:gd name="connsiteX5-133" fmla="*/ 12217400 w 12217400"/>
                <a:gd name="connsiteY5-134" fmla="*/ 296045 h 893674"/>
                <a:gd name="connsiteX0-135" fmla="*/ 0 w 12217400"/>
                <a:gd name="connsiteY0-136" fmla="*/ 270645 h 894229"/>
                <a:gd name="connsiteX1-137" fmla="*/ 1536700 w 12217400"/>
                <a:gd name="connsiteY1-138" fmla="*/ 169045 h 894229"/>
                <a:gd name="connsiteX2-139" fmla="*/ 5138553 w 12217400"/>
                <a:gd name="connsiteY2-140" fmla="*/ 892945 h 894229"/>
                <a:gd name="connsiteX3-141" fmla="*/ 10856737 w 12217400"/>
                <a:gd name="connsiteY3-142" fmla="*/ 16645 h 894229"/>
                <a:gd name="connsiteX4-143" fmla="*/ 12217400 w 12217400"/>
                <a:gd name="connsiteY4-144" fmla="*/ 296045 h 894229"/>
                <a:gd name="connsiteX5-145" fmla="*/ 12217400 w 12217400"/>
                <a:gd name="connsiteY5-146" fmla="*/ 296045 h 894229"/>
                <a:gd name="connsiteX0-147" fmla="*/ 0 w 12217400"/>
                <a:gd name="connsiteY0-148" fmla="*/ 270645 h 893177"/>
                <a:gd name="connsiteX1-149" fmla="*/ 1586459 w 12217400"/>
                <a:gd name="connsiteY1-150" fmla="*/ 105545 h 893177"/>
                <a:gd name="connsiteX2-151" fmla="*/ 5138553 w 12217400"/>
                <a:gd name="connsiteY2-152" fmla="*/ 892945 h 893177"/>
                <a:gd name="connsiteX3-153" fmla="*/ 10856737 w 12217400"/>
                <a:gd name="connsiteY3-154" fmla="*/ 16645 h 893177"/>
                <a:gd name="connsiteX4-155" fmla="*/ 12217400 w 12217400"/>
                <a:gd name="connsiteY4-156" fmla="*/ 296045 h 893177"/>
                <a:gd name="connsiteX5-157" fmla="*/ 12217400 w 12217400"/>
                <a:gd name="connsiteY5-158" fmla="*/ 296045 h 893177"/>
                <a:gd name="connsiteX0-159" fmla="*/ 0 w 12217400"/>
                <a:gd name="connsiteY0-160" fmla="*/ 270645 h 893177"/>
                <a:gd name="connsiteX1-161" fmla="*/ 1586459 w 12217400"/>
                <a:gd name="connsiteY1-162" fmla="*/ 105545 h 893177"/>
                <a:gd name="connsiteX2-163" fmla="*/ 5138553 w 12217400"/>
                <a:gd name="connsiteY2-164" fmla="*/ 892945 h 893177"/>
                <a:gd name="connsiteX3-165" fmla="*/ 10856737 w 12217400"/>
                <a:gd name="connsiteY3-166" fmla="*/ 16645 h 893177"/>
                <a:gd name="connsiteX4-167" fmla="*/ 12217400 w 12217400"/>
                <a:gd name="connsiteY4-168" fmla="*/ 296045 h 893177"/>
                <a:gd name="connsiteX5-169" fmla="*/ 12217400 w 12217400"/>
                <a:gd name="connsiteY5-170" fmla="*/ 296045 h 893177"/>
                <a:gd name="connsiteX0-171" fmla="*/ 0 w 12105444"/>
                <a:gd name="connsiteY0-172" fmla="*/ 232545 h 893179"/>
                <a:gd name="connsiteX1-173" fmla="*/ 1474503 w 12105444"/>
                <a:gd name="connsiteY1-174" fmla="*/ 105545 h 893179"/>
                <a:gd name="connsiteX2-175" fmla="*/ 5026597 w 12105444"/>
                <a:gd name="connsiteY2-176" fmla="*/ 892945 h 893179"/>
                <a:gd name="connsiteX3-177" fmla="*/ 10744781 w 12105444"/>
                <a:gd name="connsiteY3-178" fmla="*/ 16645 h 893179"/>
                <a:gd name="connsiteX4-179" fmla="*/ 12105444 w 12105444"/>
                <a:gd name="connsiteY4-180" fmla="*/ 296045 h 893179"/>
                <a:gd name="connsiteX5-181" fmla="*/ 12105444 w 12105444"/>
                <a:gd name="connsiteY5-182" fmla="*/ 296045 h 893179"/>
                <a:gd name="connsiteX0-183" fmla="*/ 0 w 12105444"/>
                <a:gd name="connsiteY0-184" fmla="*/ 232545 h 893018"/>
                <a:gd name="connsiteX1-185" fmla="*/ 1598899 w 12105444"/>
                <a:gd name="connsiteY1-186" fmla="*/ 67445 h 893018"/>
                <a:gd name="connsiteX2-187" fmla="*/ 5026597 w 12105444"/>
                <a:gd name="connsiteY2-188" fmla="*/ 892945 h 893018"/>
                <a:gd name="connsiteX3-189" fmla="*/ 10744781 w 12105444"/>
                <a:gd name="connsiteY3-190" fmla="*/ 16645 h 893018"/>
                <a:gd name="connsiteX4-191" fmla="*/ 12105444 w 12105444"/>
                <a:gd name="connsiteY4-192" fmla="*/ 296045 h 893018"/>
                <a:gd name="connsiteX5-193" fmla="*/ 12105444 w 12105444"/>
                <a:gd name="connsiteY5-194" fmla="*/ 296045 h 893018"/>
                <a:gd name="connsiteX0-195" fmla="*/ 0 w 12105444"/>
                <a:gd name="connsiteY0-196" fmla="*/ 244105 h 904509"/>
                <a:gd name="connsiteX1-197" fmla="*/ 1934768 w 12105444"/>
                <a:gd name="connsiteY1-198" fmla="*/ 40905 h 904509"/>
                <a:gd name="connsiteX2-199" fmla="*/ 5026597 w 12105444"/>
                <a:gd name="connsiteY2-200" fmla="*/ 904505 h 904509"/>
                <a:gd name="connsiteX3-201" fmla="*/ 10744781 w 12105444"/>
                <a:gd name="connsiteY3-202" fmla="*/ 28205 h 904509"/>
                <a:gd name="connsiteX4-203" fmla="*/ 12105444 w 12105444"/>
                <a:gd name="connsiteY4-204" fmla="*/ 307605 h 904509"/>
                <a:gd name="connsiteX5-205" fmla="*/ 12105444 w 12105444"/>
                <a:gd name="connsiteY5-206" fmla="*/ 307605 h 904509"/>
                <a:gd name="connsiteX0-207" fmla="*/ 0 w 12105444"/>
                <a:gd name="connsiteY0-208" fmla="*/ 245006 h 918110"/>
                <a:gd name="connsiteX1-209" fmla="*/ 1934768 w 12105444"/>
                <a:gd name="connsiteY1-210" fmla="*/ 41806 h 918110"/>
                <a:gd name="connsiteX2-211" fmla="*/ 6046643 w 12105444"/>
                <a:gd name="connsiteY2-212" fmla="*/ 918106 h 918110"/>
                <a:gd name="connsiteX3-213" fmla="*/ 10744781 w 12105444"/>
                <a:gd name="connsiteY3-214" fmla="*/ 29106 h 918110"/>
                <a:gd name="connsiteX4-215" fmla="*/ 12105444 w 12105444"/>
                <a:gd name="connsiteY4-216" fmla="*/ 308506 h 918110"/>
                <a:gd name="connsiteX5-217" fmla="*/ 12105444 w 12105444"/>
                <a:gd name="connsiteY5-218" fmla="*/ 308506 h 918110"/>
                <a:gd name="connsiteX0-219" fmla="*/ 0 w 12105444"/>
                <a:gd name="connsiteY0-220" fmla="*/ 308616 h 981924"/>
                <a:gd name="connsiteX1-221" fmla="*/ 1934768 w 12105444"/>
                <a:gd name="connsiteY1-222" fmla="*/ 105416 h 981924"/>
                <a:gd name="connsiteX2-223" fmla="*/ 6046643 w 12105444"/>
                <a:gd name="connsiteY2-224" fmla="*/ 981716 h 981924"/>
                <a:gd name="connsiteX3-225" fmla="*/ 10931375 w 12105444"/>
                <a:gd name="connsiteY3-226" fmla="*/ 16516 h 981924"/>
                <a:gd name="connsiteX4-227" fmla="*/ 12105444 w 12105444"/>
                <a:gd name="connsiteY4-228" fmla="*/ 372116 h 981924"/>
                <a:gd name="connsiteX5-229" fmla="*/ 12105444 w 12105444"/>
                <a:gd name="connsiteY5-230" fmla="*/ 372116 h 981924"/>
                <a:gd name="connsiteX0-231" fmla="*/ 0 w 12105444"/>
                <a:gd name="connsiteY0-232" fmla="*/ 292100 h 965408"/>
                <a:gd name="connsiteX1-233" fmla="*/ 1934768 w 12105444"/>
                <a:gd name="connsiteY1-234" fmla="*/ 88900 h 965408"/>
                <a:gd name="connsiteX2-235" fmla="*/ 6046643 w 12105444"/>
                <a:gd name="connsiteY2-236" fmla="*/ 965200 h 965408"/>
                <a:gd name="connsiteX3-237" fmla="*/ 10931375 w 12105444"/>
                <a:gd name="connsiteY3-238" fmla="*/ 0 h 965408"/>
                <a:gd name="connsiteX4-239" fmla="*/ 12105444 w 12105444"/>
                <a:gd name="connsiteY4-240" fmla="*/ 355600 h 965408"/>
                <a:gd name="connsiteX5-241" fmla="*/ 12105444 w 12105444"/>
                <a:gd name="connsiteY5-242" fmla="*/ 355600 h 965408"/>
                <a:gd name="connsiteX0-243" fmla="*/ 0 w 12105444"/>
                <a:gd name="connsiteY0-244" fmla="*/ 316991 h 1168066"/>
                <a:gd name="connsiteX1-245" fmla="*/ 1934768 w 12105444"/>
                <a:gd name="connsiteY1-246" fmla="*/ 113791 h 1168066"/>
                <a:gd name="connsiteX2-247" fmla="*/ 7054249 w 12105444"/>
                <a:gd name="connsiteY2-248" fmla="*/ 1167891 h 1168066"/>
                <a:gd name="connsiteX3-249" fmla="*/ 10931375 w 12105444"/>
                <a:gd name="connsiteY3-250" fmla="*/ 24891 h 1168066"/>
                <a:gd name="connsiteX4-251" fmla="*/ 12105444 w 12105444"/>
                <a:gd name="connsiteY4-252" fmla="*/ 380491 h 1168066"/>
                <a:gd name="connsiteX5-253" fmla="*/ 12105444 w 12105444"/>
                <a:gd name="connsiteY5-254" fmla="*/ 380491 h 1168066"/>
                <a:gd name="connsiteX0-255" fmla="*/ 0 w 12105444"/>
                <a:gd name="connsiteY0-256" fmla="*/ 329192 h 1180320"/>
                <a:gd name="connsiteX1-257" fmla="*/ 1934768 w 12105444"/>
                <a:gd name="connsiteY1-258" fmla="*/ 125992 h 1180320"/>
                <a:gd name="connsiteX2-259" fmla="*/ 7054249 w 12105444"/>
                <a:gd name="connsiteY2-260" fmla="*/ 1180092 h 1180320"/>
                <a:gd name="connsiteX3-261" fmla="*/ 11130408 w 12105444"/>
                <a:gd name="connsiteY3-262" fmla="*/ 24392 h 1180320"/>
                <a:gd name="connsiteX4-263" fmla="*/ 12105444 w 12105444"/>
                <a:gd name="connsiteY4-264" fmla="*/ 392692 h 1180320"/>
                <a:gd name="connsiteX5-265" fmla="*/ 12105444 w 12105444"/>
                <a:gd name="connsiteY5-266" fmla="*/ 392692 h 1180320"/>
                <a:gd name="connsiteX0-267" fmla="*/ 0 w 12777181"/>
                <a:gd name="connsiteY0-268" fmla="*/ 329662 h 1180790"/>
                <a:gd name="connsiteX1-269" fmla="*/ 1934768 w 12777181"/>
                <a:gd name="connsiteY1-270" fmla="*/ 126462 h 1180790"/>
                <a:gd name="connsiteX2-271" fmla="*/ 7054249 w 12777181"/>
                <a:gd name="connsiteY2-272" fmla="*/ 1180562 h 1180790"/>
                <a:gd name="connsiteX3-273" fmla="*/ 11130408 w 12777181"/>
                <a:gd name="connsiteY3-274" fmla="*/ 24862 h 1180790"/>
                <a:gd name="connsiteX4-275" fmla="*/ 12105444 w 12777181"/>
                <a:gd name="connsiteY4-276" fmla="*/ 393162 h 1180790"/>
                <a:gd name="connsiteX5-277" fmla="*/ 12777181 w 12777181"/>
                <a:gd name="connsiteY5-278" fmla="*/ 456662 h 1180790"/>
                <a:gd name="connsiteX0-279" fmla="*/ 0 w 12105444"/>
                <a:gd name="connsiteY0-280" fmla="*/ 329662 h 1180790"/>
                <a:gd name="connsiteX1-281" fmla="*/ 1934768 w 12105444"/>
                <a:gd name="connsiteY1-282" fmla="*/ 126462 h 1180790"/>
                <a:gd name="connsiteX2-283" fmla="*/ 7054249 w 12105444"/>
                <a:gd name="connsiteY2-284" fmla="*/ 1180562 h 1180790"/>
                <a:gd name="connsiteX3-285" fmla="*/ 11130408 w 12105444"/>
                <a:gd name="connsiteY3-286" fmla="*/ 24862 h 1180790"/>
                <a:gd name="connsiteX4-287" fmla="*/ 12105444 w 12105444"/>
                <a:gd name="connsiteY4-288" fmla="*/ 393162 h 1180790"/>
                <a:gd name="connsiteX0-289" fmla="*/ 0 w 12304477"/>
                <a:gd name="connsiteY0-290" fmla="*/ 326203 h 1177331"/>
                <a:gd name="connsiteX1-291" fmla="*/ 1934768 w 12304477"/>
                <a:gd name="connsiteY1-292" fmla="*/ 123003 h 1177331"/>
                <a:gd name="connsiteX2-293" fmla="*/ 7054249 w 12304477"/>
                <a:gd name="connsiteY2-294" fmla="*/ 1177103 h 1177331"/>
                <a:gd name="connsiteX3-295" fmla="*/ 11130408 w 12304477"/>
                <a:gd name="connsiteY3-296" fmla="*/ 21403 h 1177331"/>
                <a:gd name="connsiteX4-297" fmla="*/ 12304477 w 12304477"/>
                <a:gd name="connsiteY4-298" fmla="*/ 427803 h 1177331"/>
                <a:gd name="connsiteX0-299" fmla="*/ 0 w 12304477"/>
                <a:gd name="connsiteY0-300" fmla="*/ 327712 h 1178840"/>
                <a:gd name="connsiteX1-301" fmla="*/ 1934768 w 12304477"/>
                <a:gd name="connsiteY1-302" fmla="*/ 124512 h 1178840"/>
                <a:gd name="connsiteX2-303" fmla="*/ 7054249 w 12304477"/>
                <a:gd name="connsiteY2-304" fmla="*/ 1178612 h 1178840"/>
                <a:gd name="connsiteX3-305" fmla="*/ 11130408 w 12304477"/>
                <a:gd name="connsiteY3-306" fmla="*/ 22912 h 1178840"/>
                <a:gd name="connsiteX4-307" fmla="*/ 12304477 w 12304477"/>
                <a:gd name="connsiteY4-308" fmla="*/ 429312 h 1178840"/>
                <a:gd name="connsiteX0-309" fmla="*/ 0 w 12304477"/>
                <a:gd name="connsiteY0-310" fmla="*/ 325890 h 1138926"/>
                <a:gd name="connsiteX1-311" fmla="*/ 1934768 w 12304477"/>
                <a:gd name="connsiteY1-312" fmla="*/ 122690 h 1138926"/>
                <a:gd name="connsiteX2-313" fmla="*/ 6357633 w 12304477"/>
                <a:gd name="connsiteY2-314" fmla="*/ 1138690 h 1138926"/>
                <a:gd name="connsiteX3-315" fmla="*/ 11130408 w 12304477"/>
                <a:gd name="connsiteY3-316" fmla="*/ 21090 h 1138926"/>
                <a:gd name="connsiteX4-317" fmla="*/ 12304477 w 12304477"/>
                <a:gd name="connsiteY4-318" fmla="*/ 427490 h 1138926"/>
                <a:gd name="connsiteX0-319" fmla="*/ 0 w 12304477"/>
                <a:gd name="connsiteY0-320" fmla="*/ 326492 h 1152225"/>
                <a:gd name="connsiteX1-321" fmla="*/ 1934768 w 12304477"/>
                <a:gd name="connsiteY1-322" fmla="*/ 123292 h 1152225"/>
                <a:gd name="connsiteX2-323" fmla="*/ 6830337 w 12304477"/>
                <a:gd name="connsiteY2-324" fmla="*/ 1151992 h 1152225"/>
                <a:gd name="connsiteX3-325" fmla="*/ 11130408 w 12304477"/>
                <a:gd name="connsiteY3-326" fmla="*/ 21692 h 1152225"/>
                <a:gd name="connsiteX4-327" fmla="*/ 12304477 w 12304477"/>
                <a:gd name="connsiteY4-328" fmla="*/ 428092 h 1152225"/>
                <a:gd name="connsiteX0-329" fmla="*/ 0 w 12441312"/>
                <a:gd name="connsiteY0-330" fmla="*/ 321380 h 1147113"/>
                <a:gd name="connsiteX1-331" fmla="*/ 1934768 w 12441312"/>
                <a:gd name="connsiteY1-332" fmla="*/ 118180 h 1147113"/>
                <a:gd name="connsiteX2-333" fmla="*/ 6830337 w 12441312"/>
                <a:gd name="connsiteY2-334" fmla="*/ 1146880 h 1147113"/>
                <a:gd name="connsiteX3-335" fmla="*/ 11130408 w 12441312"/>
                <a:gd name="connsiteY3-336" fmla="*/ 16580 h 1147113"/>
                <a:gd name="connsiteX4-337" fmla="*/ 12441312 w 12441312"/>
                <a:gd name="connsiteY4-338" fmla="*/ 486480 h 1147113"/>
                <a:gd name="connsiteX0-339" fmla="*/ 0 w 12441312"/>
                <a:gd name="connsiteY0-340" fmla="*/ 322978 h 1148711"/>
                <a:gd name="connsiteX1-341" fmla="*/ 1934768 w 12441312"/>
                <a:gd name="connsiteY1-342" fmla="*/ 119778 h 1148711"/>
                <a:gd name="connsiteX2-343" fmla="*/ 6830337 w 12441312"/>
                <a:gd name="connsiteY2-344" fmla="*/ 1148478 h 1148711"/>
                <a:gd name="connsiteX3-345" fmla="*/ 11130408 w 12441312"/>
                <a:gd name="connsiteY3-346" fmla="*/ 18178 h 1148711"/>
                <a:gd name="connsiteX4-347" fmla="*/ 12441312 w 12441312"/>
                <a:gd name="connsiteY4-348" fmla="*/ 488078 h 1148711"/>
                <a:gd name="connsiteX0-349" fmla="*/ 0 w 12441312"/>
                <a:gd name="connsiteY0-350" fmla="*/ 255890 h 1081486"/>
                <a:gd name="connsiteX1-351" fmla="*/ 1934768 w 12441312"/>
                <a:gd name="connsiteY1-352" fmla="*/ 52690 h 1081486"/>
                <a:gd name="connsiteX2-353" fmla="*/ 6830337 w 12441312"/>
                <a:gd name="connsiteY2-354" fmla="*/ 1081390 h 1081486"/>
                <a:gd name="connsiteX3-355" fmla="*/ 11192606 w 12441312"/>
                <a:gd name="connsiteY3-356" fmla="*/ 116190 h 1081486"/>
                <a:gd name="connsiteX4-357" fmla="*/ 12441312 w 12441312"/>
                <a:gd name="connsiteY4-358" fmla="*/ 420990 h 1081486"/>
                <a:gd name="connsiteX0-359" fmla="*/ 0 w 12515949"/>
                <a:gd name="connsiteY0-360" fmla="*/ 255890 h 1081480"/>
                <a:gd name="connsiteX1-361" fmla="*/ 1934768 w 12515949"/>
                <a:gd name="connsiteY1-362" fmla="*/ 52690 h 1081480"/>
                <a:gd name="connsiteX2-363" fmla="*/ 6830337 w 12515949"/>
                <a:gd name="connsiteY2-364" fmla="*/ 1081390 h 1081480"/>
                <a:gd name="connsiteX3-365" fmla="*/ 11192606 w 12515949"/>
                <a:gd name="connsiteY3-366" fmla="*/ 116190 h 1081480"/>
                <a:gd name="connsiteX4-367" fmla="*/ 12515949 w 12515949"/>
                <a:gd name="connsiteY4-368" fmla="*/ 738490 h 1081480"/>
                <a:gd name="connsiteX0-369" fmla="*/ 0 w 12515949"/>
                <a:gd name="connsiteY0-370" fmla="*/ 255890 h 1081422"/>
                <a:gd name="connsiteX1-371" fmla="*/ 1934768 w 12515949"/>
                <a:gd name="connsiteY1-372" fmla="*/ 52690 h 1081422"/>
                <a:gd name="connsiteX2-373" fmla="*/ 6830337 w 12515949"/>
                <a:gd name="connsiteY2-374" fmla="*/ 1081390 h 1081422"/>
                <a:gd name="connsiteX3-375" fmla="*/ 10856738 w 12515949"/>
                <a:gd name="connsiteY3-376" fmla="*/ 90790 h 1081422"/>
                <a:gd name="connsiteX4-377" fmla="*/ 12515949 w 12515949"/>
                <a:gd name="connsiteY4-378" fmla="*/ 738490 h 1081422"/>
                <a:gd name="connsiteX0-379" fmla="*/ 0 w 12515949"/>
                <a:gd name="connsiteY0-380" fmla="*/ 255890 h 1081422"/>
                <a:gd name="connsiteX1-381" fmla="*/ 1934768 w 12515949"/>
                <a:gd name="connsiteY1-382" fmla="*/ 52690 h 1081422"/>
                <a:gd name="connsiteX2-383" fmla="*/ 6444711 w 12515949"/>
                <a:gd name="connsiteY2-384" fmla="*/ 1081390 h 1081422"/>
                <a:gd name="connsiteX3-385" fmla="*/ 10856738 w 12515949"/>
                <a:gd name="connsiteY3-386" fmla="*/ 90790 h 1081422"/>
                <a:gd name="connsiteX4-387" fmla="*/ 12515949 w 12515949"/>
                <a:gd name="connsiteY4-388" fmla="*/ 738490 h 1081422"/>
                <a:gd name="connsiteX0-389" fmla="*/ 0 w 12578147"/>
                <a:gd name="connsiteY0-390" fmla="*/ 255890 h 1081421"/>
                <a:gd name="connsiteX1-391" fmla="*/ 1934768 w 12578147"/>
                <a:gd name="connsiteY1-392" fmla="*/ 52690 h 1081421"/>
                <a:gd name="connsiteX2-393" fmla="*/ 6444711 w 12578147"/>
                <a:gd name="connsiteY2-394" fmla="*/ 1081390 h 1081421"/>
                <a:gd name="connsiteX3-395" fmla="*/ 10856738 w 12578147"/>
                <a:gd name="connsiteY3-396" fmla="*/ 90790 h 1081421"/>
                <a:gd name="connsiteX4-397" fmla="*/ 12578147 w 12578147"/>
                <a:gd name="connsiteY4-398" fmla="*/ 916290 h 1081421"/>
                <a:gd name="connsiteX0-399" fmla="*/ 0 w 12578147"/>
                <a:gd name="connsiteY0-400" fmla="*/ 255890 h 1081421"/>
                <a:gd name="connsiteX1-401" fmla="*/ 1934768 w 12578147"/>
                <a:gd name="connsiteY1-402" fmla="*/ 52690 h 1081421"/>
                <a:gd name="connsiteX2-403" fmla="*/ 6444711 w 12578147"/>
                <a:gd name="connsiteY2-404" fmla="*/ 1081390 h 1081421"/>
                <a:gd name="connsiteX3-405" fmla="*/ 10856738 w 12578147"/>
                <a:gd name="connsiteY3-406" fmla="*/ 90790 h 1081421"/>
                <a:gd name="connsiteX4-407" fmla="*/ 12578147 w 12578147"/>
                <a:gd name="connsiteY4-408" fmla="*/ 916290 h 10814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578147" h="1081421">
                  <a:moveTo>
                    <a:pt x="0" y="255890"/>
                  </a:moveTo>
                  <a:cubicBezTo>
                    <a:pt x="474915" y="69623"/>
                    <a:pt x="860650" y="-84893"/>
                    <a:pt x="1934768" y="52690"/>
                  </a:cubicBezTo>
                  <a:cubicBezTo>
                    <a:pt x="3008886" y="190273"/>
                    <a:pt x="4957716" y="1075040"/>
                    <a:pt x="6444711" y="1081390"/>
                  </a:cubicBezTo>
                  <a:cubicBezTo>
                    <a:pt x="7931706" y="1087740"/>
                    <a:pt x="9834499" y="118307"/>
                    <a:pt x="10856738" y="90790"/>
                  </a:cubicBezTo>
                  <a:cubicBezTo>
                    <a:pt x="11878977" y="63273"/>
                    <a:pt x="12403201" y="755423"/>
                    <a:pt x="12578147" y="916290"/>
                  </a:cubicBezTo>
                </a:path>
              </a:pathLst>
            </a:custGeom>
            <a:noFill/>
            <a:ln>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任意多边形: 形状 17"/>
            <p:cNvSpPr/>
            <p:nvPr/>
          </p:nvSpPr>
          <p:spPr>
            <a:xfrm>
              <a:off x="-127002" y="5036340"/>
              <a:ext cx="12904971" cy="1225650"/>
            </a:xfrm>
            <a:custGeom>
              <a:avLst/>
              <a:gdLst>
                <a:gd name="connsiteX0" fmla="*/ 0 w 12217400"/>
                <a:gd name="connsiteY0" fmla="*/ 228600 h 838200"/>
                <a:gd name="connsiteX1" fmla="*/ 1536700 w 12217400"/>
                <a:gd name="connsiteY1" fmla="*/ 127000 h 838200"/>
                <a:gd name="connsiteX2" fmla="*/ 4902200 w 12217400"/>
                <a:gd name="connsiteY2" fmla="*/ 838200 h 838200"/>
                <a:gd name="connsiteX3" fmla="*/ 9372600 w 12217400"/>
                <a:gd name="connsiteY3" fmla="*/ 546100 h 838200"/>
                <a:gd name="connsiteX4" fmla="*/ 11379200 w 12217400"/>
                <a:gd name="connsiteY4" fmla="*/ 0 h 838200"/>
                <a:gd name="connsiteX5" fmla="*/ 12217400 w 12217400"/>
                <a:gd name="connsiteY5" fmla="*/ 254000 h 838200"/>
                <a:gd name="connsiteX6" fmla="*/ 12217400 w 12217400"/>
                <a:gd name="connsiteY6" fmla="*/ 254000 h 838200"/>
                <a:gd name="connsiteX0-1" fmla="*/ 0 w 12217400"/>
                <a:gd name="connsiteY0-2" fmla="*/ 228600 h 838200"/>
                <a:gd name="connsiteX1-3" fmla="*/ 1536700 w 12217400"/>
                <a:gd name="connsiteY1-4" fmla="*/ 127000 h 838200"/>
                <a:gd name="connsiteX2-5" fmla="*/ 4902200 w 12217400"/>
                <a:gd name="connsiteY2-6" fmla="*/ 838200 h 838200"/>
                <a:gd name="connsiteX3-7" fmla="*/ 9372600 w 12217400"/>
                <a:gd name="connsiteY3-8" fmla="*/ 546100 h 838200"/>
                <a:gd name="connsiteX4-9" fmla="*/ 11379200 w 12217400"/>
                <a:gd name="connsiteY4-10" fmla="*/ 0 h 838200"/>
                <a:gd name="connsiteX5-11" fmla="*/ 12217400 w 12217400"/>
                <a:gd name="connsiteY5-12" fmla="*/ 254000 h 838200"/>
                <a:gd name="connsiteX6-13" fmla="*/ 12217400 w 12217400"/>
                <a:gd name="connsiteY6-14" fmla="*/ 254000 h 838200"/>
                <a:gd name="connsiteX0-15" fmla="*/ 0 w 12217400"/>
                <a:gd name="connsiteY0-16" fmla="*/ 228600 h 847380"/>
                <a:gd name="connsiteX1-17" fmla="*/ 1536700 w 12217400"/>
                <a:gd name="connsiteY1-18" fmla="*/ 127000 h 847380"/>
                <a:gd name="connsiteX2-19" fmla="*/ 4902200 w 12217400"/>
                <a:gd name="connsiteY2-20" fmla="*/ 838200 h 847380"/>
                <a:gd name="connsiteX3-21" fmla="*/ 9372600 w 12217400"/>
                <a:gd name="connsiteY3-22" fmla="*/ 546100 h 847380"/>
                <a:gd name="connsiteX4-23" fmla="*/ 11379200 w 12217400"/>
                <a:gd name="connsiteY4-24" fmla="*/ 0 h 847380"/>
                <a:gd name="connsiteX5-25" fmla="*/ 12217400 w 12217400"/>
                <a:gd name="connsiteY5-26" fmla="*/ 254000 h 847380"/>
                <a:gd name="connsiteX6-27" fmla="*/ 12217400 w 12217400"/>
                <a:gd name="connsiteY6-28" fmla="*/ 254000 h 847380"/>
                <a:gd name="connsiteX0-29" fmla="*/ 0 w 12217400"/>
                <a:gd name="connsiteY0-30" fmla="*/ 228600 h 843210"/>
                <a:gd name="connsiteX1-31" fmla="*/ 1536700 w 12217400"/>
                <a:gd name="connsiteY1-32" fmla="*/ 127000 h 843210"/>
                <a:gd name="connsiteX2-33" fmla="*/ 4902200 w 12217400"/>
                <a:gd name="connsiteY2-34" fmla="*/ 838200 h 843210"/>
                <a:gd name="connsiteX3-35" fmla="*/ 9372600 w 12217400"/>
                <a:gd name="connsiteY3-36" fmla="*/ 546100 h 843210"/>
                <a:gd name="connsiteX4-37" fmla="*/ 11379200 w 12217400"/>
                <a:gd name="connsiteY4-38" fmla="*/ 0 h 843210"/>
                <a:gd name="connsiteX5-39" fmla="*/ 12217400 w 12217400"/>
                <a:gd name="connsiteY5-40" fmla="*/ 254000 h 843210"/>
                <a:gd name="connsiteX6-41" fmla="*/ 12217400 w 12217400"/>
                <a:gd name="connsiteY6-42" fmla="*/ 254000 h 843210"/>
                <a:gd name="connsiteX0-43" fmla="*/ 0 w 12217400"/>
                <a:gd name="connsiteY0-44" fmla="*/ 228600 h 855686"/>
                <a:gd name="connsiteX1-45" fmla="*/ 1536700 w 12217400"/>
                <a:gd name="connsiteY1-46" fmla="*/ 127000 h 855686"/>
                <a:gd name="connsiteX2-47" fmla="*/ 5138553 w 12217400"/>
                <a:gd name="connsiteY2-48" fmla="*/ 850900 h 855686"/>
                <a:gd name="connsiteX3-49" fmla="*/ 9372600 w 12217400"/>
                <a:gd name="connsiteY3-50" fmla="*/ 546100 h 855686"/>
                <a:gd name="connsiteX4-51" fmla="*/ 11379200 w 12217400"/>
                <a:gd name="connsiteY4-52" fmla="*/ 0 h 855686"/>
                <a:gd name="connsiteX5-53" fmla="*/ 12217400 w 12217400"/>
                <a:gd name="connsiteY5-54" fmla="*/ 254000 h 855686"/>
                <a:gd name="connsiteX6-55" fmla="*/ 12217400 w 12217400"/>
                <a:gd name="connsiteY6-56" fmla="*/ 254000 h 855686"/>
                <a:gd name="connsiteX0-57" fmla="*/ 0 w 12217400"/>
                <a:gd name="connsiteY0-58" fmla="*/ 228600 h 857597"/>
                <a:gd name="connsiteX1-59" fmla="*/ 1536700 w 12217400"/>
                <a:gd name="connsiteY1-60" fmla="*/ 127000 h 857597"/>
                <a:gd name="connsiteX2-61" fmla="*/ 5138553 w 12217400"/>
                <a:gd name="connsiteY2-62" fmla="*/ 850900 h 857597"/>
                <a:gd name="connsiteX3-63" fmla="*/ 9372600 w 12217400"/>
                <a:gd name="connsiteY3-64" fmla="*/ 546100 h 857597"/>
                <a:gd name="connsiteX4-65" fmla="*/ 11379200 w 12217400"/>
                <a:gd name="connsiteY4-66" fmla="*/ 0 h 857597"/>
                <a:gd name="connsiteX5-67" fmla="*/ 12217400 w 12217400"/>
                <a:gd name="connsiteY5-68" fmla="*/ 254000 h 857597"/>
                <a:gd name="connsiteX6-69" fmla="*/ 12217400 w 12217400"/>
                <a:gd name="connsiteY6-70" fmla="*/ 254000 h 857597"/>
                <a:gd name="connsiteX0-71" fmla="*/ 0 w 12217400"/>
                <a:gd name="connsiteY0-72" fmla="*/ 276386 h 905383"/>
                <a:gd name="connsiteX1-73" fmla="*/ 1536700 w 12217400"/>
                <a:gd name="connsiteY1-74" fmla="*/ 174786 h 905383"/>
                <a:gd name="connsiteX2-75" fmla="*/ 5138553 w 12217400"/>
                <a:gd name="connsiteY2-76" fmla="*/ 898686 h 905383"/>
                <a:gd name="connsiteX3-77" fmla="*/ 9372600 w 12217400"/>
                <a:gd name="connsiteY3-78" fmla="*/ 593886 h 905383"/>
                <a:gd name="connsiteX4-79" fmla="*/ 11379200 w 12217400"/>
                <a:gd name="connsiteY4-80" fmla="*/ 47786 h 905383"/>
                <a:gd name="connsiteX5-81" fmla="*/ 12217400 w 12217400"/>
                <a:gd name="connsiteY5-82" fmla="*/ 301786 h 905383"/>
                <a:gd name="connsiteX6-83" fmla="*/ 12217400 w 12217400"/>
                <a:gd name="connsiteY6-84" fmla="*/ 301786 h 905383"/>
                <a:gd name="connsiteX0-85" fmla="*/ 0 w 12217400"/>
                <a:gd name="connsiteY0-86" fmla="*/ 246200 h 875197"/>
                <a:gd name="connsiteX1-87" fmla="*/ 1536700 w 12217400"/>
                <a:gd name="connsiteY1-88" fmla="*/ 144600 h 875197"/>
                <a:gd name="connsiteX2-89" fmla="*/ 5138553 w 12217400"/>
                <a:gd name="connsiteY2-90" fmla="*/ 868500 h 875197"/>
                <a:gd name="connsiteX3-91" fmla="*/ 9372600 w 12217400"/>
                <a:gd name="connsiteY3-92" fmla="*/ 563700 h 875197"/>
                <a:gd name="connsiteX4-93" fmla="*/ 11379200 w 12217400"/>
                <a:gd name="connsiteY4-94" fmla="*/ 17600 h 875197"/>
                <a:gd name="connsiteX5-95" fmla="*/ 12217400 w 12217400"/>
                <a:gd name="connsiteY5-96" fmla="*/ 271600 h 875197"/>
                <a:gd name="connsiteX6-97" fmla="*/ 12217400 w 12217400"/>
                <a:gd name="connsiteY6-98" fmla="*/ 271600 h 875197"/>
                <a:gd name="connsiteX0-99" fmla="*/ 0 w 12217400"/>
                <a:gd name="connsiteY0-100" fmla="*/ 246200 h 869012"/>
                <a:gd name="connsiteX1-101" fmla="*/ 1536700 w 12217400"/>
                <a:gd name="connsiteY1-102" fmla="*/ 144600 h 869012"/>
                <a:gd name="connsiteX2-103" fmla="*/ 5138553 w 12217400"/>
                <a:gd name="connsiteY2-104" fmla="*/ 868500 h 869012"/>
                <a:gd name="connsiteX3-105" fmla="*/ 11379200 w 12217400"/>
                <a:gd name="connsiteY3-106" fmla="*/ 17600 h 869012"/>
                <a:gd name="connsiteX4-107" fmla="*/ 12217400 w 12217400"/>
                <a:gd name="connsiteY4-108" fmla="*/ 271600 h 869012"/>
                <a:gd name="connsiteX5-109" fmla="*/ 12217400 w 12217400"/>
                <a:gd name="connsiteY5-110" fmla="*/ 271600 h 869012"/>
                <a:gd name="connsiteX0-111" fmla="*/ 0 w 12217400"/>
                <a:gd name="connsiteY0-112" fmla="*/ 270645 h 893674"/>
                <a:gd name="connsiteX1-113" fmla="*/ 1536700 w 12217400"/>
                <a:gd name="connsiteY1-114" fmla="*/ 169045 h 893674"/>
                <a:gd name="connsiteX2-115" fmla="*/ 5138553 w 12217400"/>
                <a:gd name="connsiteY2-116" fmla="*/ 892945 h 893674"/>
                <a:gd name="connsiteX3-117" fmla="*/ 10856737 w 12217400"/>
                <a:gd name="connsiteY3-118" fmla="*/ 16645 h 893674"/>
                <a:gd name="connsiteX4-119" fmla="*/ 12217400 w 12217400"/>
                <a:gd name="connsiteY4-120" fmla="*/ 296045 h 893674"/>
                <a:gd name="connsiteX5-121" fmla="*/ 12217400 w 12217400"/>
                <a:gd name="connsiteY5-122" fmla="*/ 296045 h 893674"/>
                <a:gd name="connsiteX0-123" fmla="*/ 0 w 12217400"/>
                <a:gd name="connsiteY0-124" fmla="*/ 270645 h 893674"/>
                <a:gd name="connsiteX1-125" fmla="*/ 1536700 w 12217400"/>
                <a:gd name="connsiteY1-126" fmla="*/ 169045 h 893674"/>
                <a:gd name="connsiteX2-127" fmla="*/ 5138553 w 12217400"/>
                <a:gd name="connsiteY2-128" fmla="*/ 892945 h 893674"/>
                <a:gd name="connsiteX3-129" fmla="*/ 10856737 w 12217400"/>
                <a:gd name="connsiteY3-130" fmla="*/ 16645 h 893674"/>
                <a:gd name="connsiteX4-131" fmla="*/ 12217400 w 12217400"/>
                <a:gd name="connsiteY4-132" fmla="*/ 296045 h 893674"/>
                <a:gd name="connsiteX5-133" fmla="*/ 12217400 w 12217400"/>
                <a:gd name="connsiteY5-134" fmla="*/ 296045 h 893674"/>
                <a:gd name="connsiteX0-135" fmla="*/ 0 w 12217400"/>
                <a:gd name="connsiteY0-136" fmla="*/ 270645 h 894229"/>
                <a:gd name="connsiteX1-137" fmla="*/ 1536700 w 12217400"/>
                <a:gd name="connsiteY1-138" fmla="*/ 169045 h 894229"/>
                <a:gd name="connsiteX2-139" fmla="*/ 5138553 w 12217400"/>
                <a:gd name="connsiteY2-140" fmla="*/ 892945 h 894229"/>
                <a:gd name="connsiteX3-141" fmla="*/ 10856737 w 12217400"/>
                <a:gd name="connsiteY3-142" fmla="*/ 16645 h 894229"/>
                <a:gd name="connsiteX4-143" fmla="*/ 12217400 w 12217400"/>
                <a:gd name="connsiteY4-144" fmla="*/ 296045 h 894229"/>
                <a:gd name="connsiteX5-145" fmla="*/ 12217400 w 12217400"/>
                <a:gd name="connsiteY5-146" fmla="*/ 296045 h 894229"/>
                <a:gd name="connsiteX0-147" fmla="*/ 0 w 12217400"/>
                <a:gd name="connsiteY0-148" fmla="*/ 270645 h 893177"/>
                <a:gd name="connsiteX1-149" fmla="*/ 1586459 w 12217400"/>
                <a:gd name="connsiteY1-150" fmla="*/ 105545 h 893177"/>
                <a:gd name="connsiteX2-151" fmla="*/ 5138553 w 12217400"/>
                <a:gd name="connsiteY2-152" fmla="*/ 892945 h 893177"/>
                <a:gd name="connsiteX3-153" fmla="*/ 10856737 w 12217400"/>
                <a:gd name="connsiteY3-154" fmla="*/ 16645 h 893177"/>
                <a:gd name="connsiteX4-155" fmla="*/ 12217400 w 12217400"/>
                <a:gd name="connsiteY4-156" fmla="*/ 296045 h 893177"/>
                <a:gd name="connsiteX5-157" fmla="*/ 12217400 w 12217400"/>
                <a:gd name="connsiteY5-158" fmla="*/ 296045 h 893177"/>
                <a:gd name="connsiteX0-159" fmla="*/ 0 w 12217400"/>
                <a:gd name="connsiteY0-160" fmla="*/ 270645 h 893177"/>
                <a:gd name="connsiteX1-161" fmla="*/ 1586459 w 12217400"/>
                <a:gd name="connsiteY1-162" fmla="*/ 105545 h 893177"/>
                <a:gd name="connsiteX2-163" fmla="*/ 5138553 w 12217400"/>
                <a:gd name="connsiteY2-164" fmla="*/ 892945 h 893177"/>
                <a:gd name="connsiteX3-165" fmla="*/ 10856737 w 12217400"/>
                <a:gd name="connsiteY3-166" fmla="*/ 16645 h 893177"/>
                <a:gd name="connsiteX4-167" fmla="*/ 12217400 w 12217400"/>
                <a:gd name="connsiteY4-168" fmla="*/ 296045 h 893177"/>
                <a:gd name="connsiteX5-169" fmla="*/ 12217400 w 12217400"/>
                <a:gd name="connsiteY5-170" fmla="*/ 296045 h 893177"/>
                <a:gd name="connsiteX0-171" fmla="*/ 0 w 12105444"/>
                <a:gd name="connsiteY0-172" fmla="*/ 232545 h 893179"/>
                <a:gd name="connsiteX1-173" fmla="*/ 1474503 w 12105444"/>
                <a:gd name="connsiteY1-174" fmla="*/ 105545 h 893179"/>
                <a:gd name="connsiteX2-175" fmla="*/ 5026597 w 12105444"/>
                <a:gd name="connsiteY2-176" fmla="*/ 892945 h 893179"/>
                <a:gd name="connsiteX3-177" fmla="*/ 10744781 w 12105444"/>
                <a:gd name="connsiteY3-178" fmla="*/ 16645 h 893179"/>
                <a:gd name="connsiteX4-179" fmla="*/ 12105444 w 12105444"/>
                <a:gd name="connsiteY4-180" fmla="*/ 296045 h 893179"/>
                <a:gd name="connsiteX5-181" fmla="*/ 12105444 w 12105444"/>
                <a:gd name="connsiteY5-182" fmla="*/ 296045 h 893179"/>
                <a:gd name="connsiteX0-183" fmla="*/ 0 w 12105444"/>
                <a:gd name="connsiteY0-184" fmla="*/ 232545 h 893018"/>
                <a:gd name="connsiteX1-185" fmla="*/ 1598899 w 12105444"/>
                <a:gd name="connsiteY1-186" fmla="*/ 67445 h 893018"/>
                <a:gd name="connsiteX2-187" fmla="*/ 5026597 w 12105444"/>
                <a:gd name="connsiteY2-188" fmla="*/ 892945 h 893018"/>
                <a:gd name="connsiteX3-189" fmla="*/ 10744781 w 12105444"/>
                <a:gd name="connsiteY3-190" fmla="*/ 16645 h 893018"/>
                <a:gd name="connsiteX4-191" fmla="*/ 12105444 w 12105444"/>
                <a:gd name="connsiteY4-192" fmla="*/ 296045 h 893018"/>
                <a:gd name="connsiteX5-193" fmla="*/ 12105444 w 12105444"/>
                <a:gd name="connsiteY5-194" fmla="*/ 296045 h 893018"/>
                <a:gd name="connsiteX0-195" fmla="*/ 0 w 12105444"/>
                <a:gd name="connsiteY0-196" fmla="*/ 244105 h 904509"/>
                <a:gd name="connsiteX1-197" fmla="*/ 1934768 w 12105444"/>
                <a:gd name="connsiteY1-198" fmla="*/ 40905 h 904509"/>
                <a:gd name="connsiteX2-199" fmla="*/ 5026597 w 12105444"/>
                <a:gd name="connsiteY2-200" fmla="*/ 904505 h 904509"/>
                <a:gd name="connsiteX3-201" fmla="*/ 10744781 w 12105444"/>
                <a:gd name="connsiteY3-202" fmla="*/ 28205 h 904509"/>
                <a:gd name="connsiteX4-203" fmla="*/ 12105444 w 12105444"/>
                <a:gd name="connsiteY4-204" fmla="*/ 307605 h 904509"/>
                <a:gd name="connsiteX5-205" fmla="*/ 12105444 w 12105444"/>
                <a:gd name="connsiteY5-206" fmla="*/ 307605 h 904509"/>
                <a:gd name="connsiteX0-207" fmla="*/ 0 w 12105444"/>
                <a:gd name="connsiteY0-208" fmla="*/ 245006 h 918110"/>
                <a:gd name="connsiteX1-209" fmla="*/ 1934768 w 12105444"/>
                <a:gd name="connsiteY1-210" fmla="*/ 41806 h 918110"/>
                <a:gd name="connsiteX2-211" fmla="*/ 6046643 w 12105444"/>
                <a:gd name="connsiteY2-212" fmla="*/ 918106 h 918110"/>
                <a:gd name="connsiteX3-213" fmla="*/ 10744781 w 12105444"/>
                <a:gd name="connsiteY3-214" fmla="*/ 29106 h 918110"/>
                <a:gd name="connsiteX4-215" fmla="*/ 12105444 w 12105444"/>
                <a:gd name="connsiteY4-216" fmla="*/ 308506 h 918110"/>
                <a:gd name="connsiteX5-217" fmla="*/ 12105444 w 12105444"/>
                <a:gd name="connsiteY5-218" fmla="*/ 308506 h 918110"/>
                <a:gd name="connsiteX0-219" fmla="*/ 0 w 12105444"/>
                <a:gd name="connsiteY0-220" fmla="*/ 308616 h 981924"/>
                <a:gd name="connsiteX1-221" fmla="*/ 1934768 w 12105444"/>
                <a:gd name="connsiteY1-222" fmla="*/ 105416 h 981924"/>
                <a:gd name="connsiteX2-223" fmla="*/ 6046643 w 12105444"/>
                <a:gd name="connsiteY2-224" fmla="*/ 981716 h 981924"/>
                <a:gd name="connsiteX3-225" fmla="*/ 10931375 w 12105444"/>
                <a:gd name="connsiteY3-226" fmla="*/ 16516 h 981924"/>
                <a:gd name="connsiteX4-227" fmla="*/ 12105444 w 12105444"/>
                <a:gd name="connsiteY4-228" fmla="*/ 372116 h 981924"/>
                <a:gd name="connsiteX5-229" fmla="*/ 12105444 w 12105444"/>
                <a:gd name="connsiteY5-230" fmla="*/ 372116 h 981924"/>
                <a:gd name="connsiteX0-231" fmla="*/ 0 w 12105444"/>
                <a:gd name="connsiteY0-232" fmla="*/ 292100 h 965408"/>
                <a:gd name="connsiteX1-233" fmla="*/ 1934768 w 12105444"/>
                <a:gd name="connsiteY1-234" fmla="*/ 88900 h 965408"/>
                <a:gd name="connsiteX2-235" fmla="*/ 6046643 w 12105444"/>
                <a:gd name="connsiteY2-236" fmla="*/ 965200 h 965408"/>
                <a:gd name="connsiteX3-237" fmla="*/ 10931375 w 12105444"/>
                <a:gd name="connsiteY3-238" fmla="*/ 0 h 965408"/>
                <a:gd name="connsiteX4-239" fmla="*/ 12105444 w 12105444"/>
                <a:gd name="connsiteY4-240" fmla="*/ 355600 h 965408"/>
                <a:gd name="connsiteX5-241" fmla="*/ 12105444 w 12105444"/>
                <a:gd name="connsiteY5-242" fmla="*/ 355600 h 965408"/>
                <a:gd name="connsiteX0-243" fmla="*/ 0 w 12105444"/>
                <a:gd name="connsiteY0-244" fmla="*/ 316991 h 1168066"/>
                <a:gd name="connsiteX1-245" fmla="*/ 1934768 w 12105444"/>
                <a:gd name="connsiteY1-246" fmla="*/ 113791 h 1168066"/>
                <a:gd name="connsiteX2-247" fmla="*/ 7054249 w 12105444"/>
                <a:gd name="connsiteY2-248" fmla="*/ 1167891 h 1168066"/>
                <a:gd name="connsiteX3-249" fmla="*/ 10931375 w 12105444"/>
                <a:gd name="connsiteY3-250" fmla="*/ 24891 h 1168066"/>
                <a:gd name="connsiteX4-251" fmla="*/ 12105444 w 12105444"/>
                <a:gd name="connsiteY4-252" fmla="*/ 380491 h 1168066"/>
                <a:gd name="connsiteX5-253" fmla="*/ 12105444 w 12105444"/>
                <a:gd name="connsiteY5-254" fmla="*/ 380491 h 1168066"/>
                <a:gd name="connsiteX0-255" fmla="*/ 0 w 12105444"/>
                <a:gd name="connsiteY0-256" fmla="*/ 329192 h 1180320"/>
                <a:gd name="connsiteX1-257" fmla="*/ 1934768 w 12105444"/>
                <a:gd name="connsiteY1-258" fmla="*/ 125992 h 1180320"/>
                <a:gd name="connsiteX2-259" fmla="*/ 7054249 w 12105444"/>
                <a:gd name="connsiteY2-260" fmla="*/ 1180092 h 1180320"/>
                <a:gd name="connsiteX3-261" fmla="*/ 11130408 w 12105444"/>
                <a:gd name="connsiteY3-262" fmla="*/ 24392 h 1180320"/>
                <a:gd name="connsiteX4-263" fmla="*/ 12105444 w 12105444"/>
                <a:gd name="connsiteY4-264" fmla="*/ 392692 h 1180320"/>
                <a:gd name="connsiteX5-265" fmla="*/ 12105444 w 12105444"/>
                <a:gd name="connsiteY5-266" fmla="*/ 392692 h 1180320"/>
                <a:gd name="connsiteX0-267" fmla="*/ 0 w 12777181"/>
                <a:gd name="connsiteY0-268" fmla="*/ 329662 h 1180790"/>
                <a:gd name="connsiteX1-269" fmla="*/ 1934768 w 12777181"/>
                <a:gd name="connsiteY1-270" fmla="*/ 126462 h 1180790"/>
                <a:gd name="connsiteX2-271" fmla="*/ 7054249 w 12777181"/>
                <a:gd name="connsiteY2-272" fmla="*/ 1180562 h 1180790"/>
                <a:gd name="connsiteX3-273" fmla="*/ 11130408 w 12777181"/>
                <a:gd name="connsiteY3-274" fmla="*/ 24862 h 1180790"/>
                <a:gd name="connsiteX4-275" fmla="*/ 12105444 w 12777181"/>
                <a:gd name="connsiteY4-276" fmla="*/ 393162 h 1180790"/>
                <a:gd name="connsiteX5-277" fmla="*/ 12777181 w 12777181"/>
                <a:gd name="connsiteY5-278" fmla="*/ 456662 h 1180790"/>
                <a:gd name="connsiteX0-279" fmla="*/ 0 w 12105444"/>
                <a:gd name="connsiteY0-280" fmla="*/ 329662 h 1180790"/>
                <a:gd name="connsiteX1-281" fmla="*/ 1934768 w 12105444"/>
                <a:gd name="connsiteY1-282" fmla="*/ 126462 h 1180790"/>
                <a:gd name="connsiteX2-283" fmla="*/ 7054249 w 12105444"/>
                <a:gd name="connsiteY2-284" fmla="*/ 1180562 h 1180790"/>
                <a:gd name="connsiteX3-285" fmla="*/ 11130408 w 12105444"/>
                <a:gd name="connsiteY3-286" fmla="*/ 24862 h 1180790"/>
                <a:gd name="connsiteX4-287" fmla="*/ 12105444 w 12105444"/>
                <a:gd name="connsiteY4-288" fmla="*/ 393162 h 1180790"/>
                <a:gd name="connsiteX0-289" fmla="*/ 0 w 12304477"/>
                <a:gd name="connsiteY0-290" fmla="*/ 326203 h 1177331"/>
                <a:gd name="connsiteX1-291" fmla="*/ 1934768 w 12304477"/>
                <a:gd name="connsiteY1-292" fmla="*/ 123003 h 1177331"/>
                <a:gd name="connsiteX2-293" fmla="*/ 7054249 w 12304477"/>
                <a:gd name="connsiteY2-294" fmla="*/ 1177103 h 1177331"/>
                <a:gd name="connsiteX3-295" fmla="*/ 11130408 w 12304477"/>
                <a:gd name="connsiteY3-296" fmla="*/ 21403 h 1177331"/>
                <a:gd name="connsiteX4-297" fmla="*/ 12304477 w 12304477"/>
                <a:gd name="connsiteY4-298" fmla="*/ 427803 h 1177331"/>
                <a:gd name="connsiteX0-299" fmla="*/ 0 w 12304477"/>
                <a:gd name="connsiteY0-300" fmla="*/ 327712 h 1178840"/>
                <a:gd name="connsiteX1-301" fmla="*/ 1934768 w 12304477"/>
                <a:gd name="connsiteY1-302" fmla="*/ 124512 h 1178840"/>
                <a:gd name="connsiteX2-303" fmla="*/ 7054249 w 12304477"/>
                <a:gd name="connsiteY2-304" fmla="*/ 1178612 h 1178840"/>
                <a:gd name="connsiteX3-305" fmla="*/ 11130408 w 12304477"/>
                <a:gd name="connsiteY3-306" fmla="*/ 22912 h 1178840"/>
                <a:gd name="connsiteX4-307" fmla="*/ 12304477 w 12304477"/>
                <a:gd name="connsiteY4-308" fmla="*/ 429312 h 1178840"/>
                <a:gd name="connsiteX0-309" fmla="*/ 0 w 12304477"/>
                <a:gd name="connsiteY0-310" fmla="*/ 325890 h 1138926"/>
                <a:gd name="connsiteX1-311" fmla="*/ 1934768 w 12304477"/>
                <a:gd name="connsiteY1-312" fmla="*/ 122690 h 1138926"/>
                <a:gd name="connsiteX2-313" fmla="*/ 6357633 w 12304477"/>
                <a:gd name="connsiteY2-314" fmla="*/ 1138690 h 1138926"/>
                <a:gd name="connsiteX3-315" fmla="*/ 11130408 w 12304477"/>
                <a:gd name="connsiteY3-316" fmla="*/ 21090 h 1138926"/>
                <a:gd name="connsiteX4-317" fmla="*/ 12304477 w 12304477"/>
                <a:gd name="connsiteY4-318" fmla="*/ 427490 h 1138926"/>
                <a:gd name="connsiteX0-319" fmla="*/ 0 w 12304477"/>
                <a:gd name="connsiteY0-320" fmla="*/ 326492 h 1152225"/>
                <a:gd name="connsiteX1-321" fmla="*/ 1934768 w 12304477"/>
                <a:gd name="connsiteY1-322" fmla="*/ 123292 h 1152225"/>
                <a:gd name="connsiteX2-323" fmla="*/ 6830337 w 12304477"/>
                <a:gd name="connsiteY2-324" fmla="*/ 1151992 h 1152225"/>
                <a:gd name="connsiteX3-325" fmla="*/ 11130408 w 12304477"/>
                <a:gd name="connsiteY3-326" fmla="*/ 21692 h 1152225"/>
                <a:gd name="connsiteX4-327" fmla="*/ 12304477 w 12304477"/>
                <a:gd name="connsiteY4-328" fmla="*/ 428092 h 1152225"/>
                <a:gd name="connsiteX0-329" fmla="*/ 0 w 12441312"/>
                <a:gd name="connsiteY0-330" fmla="*/ 321380 h 1147113"/>
                <a:gd name="connsiteX1-331" fmla="*/ 1934768 w 12441312"/>
                <a:gd name="connsiteY1-332" fmla="*/ 118180 h 1147113"/>
                <a:gd name="connsiteX2-333" fmla="*/ 6830337 w 12441312"/>
                <a:gd name="connsiteY2-334" fmla="*/ 1146880 h 1147113"/>
                <a:gd name="connsiteX3-335" fmla="*/ 11130408 w 12441312"/>
                <a:gd name="connsiteY3-336" fmla="*/ 16580 h 1147113"/>
                <a:gd name="connsiteX4-337" fmla="*/ 12441312 w 12441312"/>
                <a:gd name="connsiteY4-338" fmla="*/ 486480 h 1147113"/>
                <a:gd name="connsiteX0-339" fmla="*/ 0 w 12441312"/>
                <a:gd name="connsiteY0-340" fmla="*/ 322978 h 1148711"/>
                <a:gd name="connsiteX1-341" fmla="*/ 1934768 w 12441312"/>
                <a:gd name="connsiteY1-342" fmla="*/ 119778 h 1148711"/>
                <a:gd name="connsiteX2-343" fmla="*/ 6830337 w 12441312"/>
                <a:gd name="connsiteY2-344" fmla="*/ 1148478 h 1148711"/>
                <a:gd name="connsiteX3-345" fmla="*/ 11130408 w 12441312"/>
                <a:gd name="connsiteY3-346" fmla="*/ 18178 h 1148711"/>
                <a:gd name="connsiteX4-347" fmla="*/ 12441312 w 12441312"/>
                <a:gd name="connsiteY4-348" fmla="*/ 488078 h 1148711"/>
                <a:gd name="connsiteX0-349" fmla="*/ 0 w 12441312"/>
                <a:gd name="connsiteY0-350" fmla="*/ 255890 h 1081486"/>
                <a:gd name="connsiteX1-351" fmla="*/ 1934768 w 12441312"/>
                <a:gd name="connsiteY1-352" fmla="*/ 52690 h 1081486"/>
                <a:gd name="connsiteX2-353" fmla="*/ 6830337 w 12441312"/>
                <a:gd name="connsiteY2-354" fmla="*/ 1081390 h 1081486"/>
                <a:gd name="connsiteX3-355" fmla="*/ 11192606 w 12441312"/>
                <a:gd name="connsiteY3-356" fmla="*/ 116190 h 1081486"/>
                <a:gd name="connsiteX4-357" fmla="*/ 12441312 w 12441312"/>
                <a:gd name="connsiteY4-358" fmla="*/ 420990 h 1081486"/>
                <a:gd name="connsiteX0-359" fmla="*/ 0 w 12515949"/>
                <a:gd name="connsiteY0-360" fmla="*/ 255890 h 1081480"/>
                <a:gd name="connsiteX1-361" fmla="*/ 1934768 w 12515949"/>
                <a:gd name="connsiteY1-362" fmla="*/ 52690 h 1081480"/>
                <a:gd name="connsiteX2-363" fmla="*/ 6830337 w 12515949"/>
                <a:gd name="connsiteY2-364" fmla="*/ 1081390 h 1081480"/>
                <a:gd name="connsiteX3-365" fmla="*/ 11192606 w 12515949"/>
                <a:gd name="connsiteY3-366" fmla="*/ 116190 h 1081480"/>
                <a:gd name="connsiteX4-367" fmla="*/ 12515949 w 12515949"/>
                <a:gd name="connsiteY4-368" fmla="*/ 738490 h 1081480"/>
                <a:gd name="connsiteX0-369" fmla="*/ 0 w 12515949"/>
                <a:gd name="connsiteY0-370" fmla="*/ 255890 h 1081422"/>
                <a:gd name="connsiteX1-371" fmla="*/ 1934768 w 12515949"/>
                <a:gd name="connsiteY1-372" fmla="*/ 52690 h 1081422"/>
                <a:gd name="connsiteX2-373" fmla="*/ 6830337 w 12515949"/>
                <a:gd name="connsiteY2-374" fmla="*/ 1081390 h 1081422"/>
                <a:gd name="connsiteX3-375" fmla="*/ 10856738 w 12515949"/>
                <a:gd name="connsiteY3-376" fmla="*/ 90790 h 1081422"/>
                <a:gd name="connsiteX4-377" fmla="*/ 12515949 w 12515949"/>
                <a:gd name="connsiteY4-378" fmla="*/ 738490 h 1081422"/>
                <a:gd name="connsiteX0-379" fmla="*/ 0 w 12515949"/>
                <a:gd name="connsiteY0-380" fmla="*/ 255890 h 1081422"/>
                <a:gd name="connsiteX1-381" fmla="*/ 1934768 w 12515949"/>
                <a:gd name="connsiteY1-382" fmla="*/ 52690 h 1081422"/>
                <a:gd name="connsiteX2-383" fmla="*/ 6444711 w 12515949"/>
                <a:gd name="connsiteY2-384" fmla="*/ 1081390 h 1081422"/>
                <a:gd name="connsiteX3-385" fmla="*/ 10856738 w 12515949"/>
                <a:gd name="connsiteY3-386" fmla="*/ 90790 h 1081422"/>
                <a:gd name="connsiteX4-387" fmla="*/ 12515949 w 12515949"/>
                <a:gd name="connsiteY4-388" fmla="*/ 738490 h 1081422"/>
                <a:gd name="connsiteX0-389" fmla="*/ 0 w 12640345"/>
                <a:gd name="connsiteY0-390" fmla="*/ 119301 h 1186133"/>
                <a:gd name="connsiteX1-391" fmla="*/ 2059164 w 12640345"/>
                <a:gd name="connsiteY1-392" fmla="*/ 157401 h 1186133"/>
                <a:gd name="connsiteX2-393" fmla="*/ 6569107 w 12640345"/>
                <a:gd name="connsiteY2-394" fmla="*/ 1186101 h 1186133"/>
                <a:gd name="connsiteX3-395" fmla="*/ 10981134 w 12640345"/>
                <a:gd name="connsiteY3-396" fmla="*/ 195501 h 1186133"/>
                <a:gd name="connsiteX4-397" fmla="*/ 12640345 w 12640345"/>
                <a:gd name="connsiteY4-398" fmla="*/ 843201 h 1186133"/>
                <a:gd name="connsiteX0-399" fmla="*/ 0 w 12640345"/>
                <a:gd name="connsiteY0-400" fmla="*/ 119301 h 1186133"/>
                <a:gd name="connsiteX1-401" fmla="*/ 2059164 w 12640345"/>
                <a:gd name="connsiteY1-402" fmla="*/ 157401 h 1186133"/>
                <a:gd name="connsiteX2-403" fmla="*/ 6569107 w 12640345"/>
                <a:gd name="connsiteY2-404" fmla="*/ 1186101 h 1186133"/>
                <a:gd name="connsiteX3-405" fmla="*/ 10981134 w 12640345"/>
                <a:gd name="connsiteY3-406" fmla="*/ 195501 h 1186133"/>
                <a:gd name="connsiteX4-407" fmla="*/ 12640345 w 12640345"/>
                <a:gd name="connsiteY4-408" fmla="*/ 843201 h 1186133"/>
                <a:gd name="connsiteX0-409" fmla="*/ 0 w 12640345"/>
                <a:gd name="connsiteY0-410" fmla="*/ 118610 h 1172742"/>
                <a:gd name="connsiteX1-411" fmla="*/ 2059164 w 12640345"/>
                <a:gd name="connsiteY1-412" fmla="*/ 156710 h 1172742"/>
                <a:gd name="connsiteX2-413" fmla="*/ 6668624 w 12640345"/>
                <a:gd name="connsiteY2-414" fmla="*/ 1172710 h 1172742"/>
                <a:gd name="connsiteX3-415" fmla="*/ 10981134 w 12640345"/>
                <a:gd name="connsiteY3-416" fmla="*/ 194810 h 1172742"/>
                <a:gd name="connsiteX4-417" fmla="*/ 12640345 w 12640345"/>
                <a:gd name="connsiteY4-418" fmla="*/ 842510 h 1172742"/>
                <a:gd name="connsiteX0-419" fmla="*/ 0 w 12640345"/>
                <a:gd name="connsiteY0-420" fmla="*/ 155892 h 1210277"/>
                <a:gd name="connsiteX1-421" fmla="*/ 2084043 w 12640345"/>
                <a:gd name="connsiteY1-422" fmla="*/ 117792 h 1210277"/>
                <a:gd name="connsiteX2-423" fmla="*/ 6668624 w 12640345"/>
                <a:gd name="connsiteY2-424" fmla="*/ 1209992 h 1210277"/>
                <a:gd name="connsiteX3-425" fmla="*/ 10981134 w 12640345"/>
                <a:gd name="connsiteY3-426" fmla="*/ 232092 h 1210277"/>
                <a:gd name="connsiteX4-427" fmla="*/ 12640345 w 12640345"/>
                <a:gd name="connsiteY4-428" fmla="*/ 879792 h 1210277"/>
                <a:gd name="connsiteX0-429" fmla="*/ 0 w 12640345"/>
                <a:gd name="connsiteY0-430" fmla="*/ 171547 h 1225932"/>
                <a:gd name="connsiteX1-431" fmla="*/ 2084043 w 12640345"/>
                <a:gd name="connsiteY1-432" fmla="*/ 133447 h 1225932"/>
                <a:gd name="connsiteX2-433" fmla="*/ 6668624 w 12640345"/>
                <a:gd name="connsiteY2-434" fmla="*/ 1225647 h 1225932"/>
                <a:gd name="connsiteX3-435" fmla="*/ 10981134 w 12640345"/>
                <a:gd name="connsiteY3-436" fmla="*/ 247747 h 1225932"/>
                <a:gd name="connsiteX4-437" fmla="*/ 12640345 w 12640345"/>
                <a:gd name="connsiteY4-438" fmla="*/ 895447 h 1225932"/>
                <a:gd name="connsiteX0-439" fmla="*/ 0 w 12640345"/>
                <a:gd name="connsiteY0-440" fmla="*/ 171547 h 1225650"/>
                <a:gd name="connsiteX1-441" fmla="*/ 2084043 w 12640345"/>
                <a:gd name="connsiteY1-442" fmla="*/ 133447 h 1225650"/>
                <a:gd name="connsiteX2-443" fmla="*/ 6668624 w 12640345"/>
                <a:gd name="connsiteY2-444" fmla="*/ 1225647 h 1225650"/>
                <a:gd name="connsiteX3-445" fmla="*/ 11043332 w 12640345"/>
                <a:gd name="connsiteY3-446" fmla="*/ 146147 h 1225650"/>
                <a:gd name="connsiteX4-447" fmla="*/ 12640345 w 12640345"/>
                <a:gd name="connsiteY4-448" fmla="*/ 895447 h 12256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640345" h="1225650">
                  <a:moveTo>
                    <a:pt x="0" y="171547"/>
                  </a:moveTo>
                  <a:cubicBezTo>
                    <a:pt x="474915" y="-14720"/>
                    <a:pt x="1134320" y="-80336"/>
                    <a:pt x="2084043" y="133447"/>
                  </a:cubicBezTo>
                  <a:cubicBezTo>
                    <a:pt x="3033766" y="347230"/>
                    <a:pt x="5175409" y="1223530"/>
                    <a:pt x="6668624" y="1225647"/>
                  </a:cubicBezTo>
                  <a:cubicBezTo>
                    <a:pt x="8161839" y="1227764"/>
                    <a:pt x="10048045" y="201180"/>
                    <a:pt x="11043332" y="146147"/>
                  </a:cubicBezTo>
                  <a:cubicBezTo>
                    <a:pt x="12038619" y="91114"/>
                    <a:pt x="12452960" y="734580"/>
                    <a:pt x="12640345" y="895447"/>
                  </a:cubicBezTo>
                </a:path>
              </a:pathLst>
            </a:custGeom>
            <a:noFill/>
            <a:ln>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22" name="文本占位符 21"/>
          <p:cNvSpPr>
            <a:spLocks noGrp="1"/>
          </p:cNvSpPr>
          <p:nvPr>
            <p:ph type="body" sz="quarter" idx="10" hasCustomPrompt="1"/>
          </p:nvPr>
        </p:nvSpPr>
        <p:spPr>
          <a:xfrm>
            <a:off x="1822855" y="2867039"/>
            <a:ext cx="8546282" cy="769441"/>
          </a:xfrm>
        </p:spPr>
        <p:txBody>
          <a:bodyPr>
            <a:spAutoFit/>
          </a:bodyPr>
          <a:lstStyle>
            <a:lvl1pPr marL="0" marR="0" indent="0" algn="ctr" defTabSz="914400" rtl="0" eaLnBrk="1" fontAlgn="auto" latinLnBrk="0" hangingPunct="1">
              <a:lnSpc>
                <a:spcPct val="100000"/>
              </a:lnSpc>
              <a:spcBef>
                <a:spcPts val="0"/>
              </a:spcBef>
              <a:spcAft>
                <a:spcPts val="0"/>
              </a:spcAft>
              <a:buClrTx/>
              <a:buSzTx/>
              <a:buFontTx/>
              <a:buNone/>
              <a:defRPr lang="en-US" altLang="zh-CN" sz="4400" kern="1200" noProof="0">
                <a:solidFill>
                  <a:schemeClr val="tx1"/>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a:ln>
                  <a:noFill/>
                </a:ln>
                <a:solidFill>
                  <a:prstClr val="black"/>
                </a:solidFill>
                <a:effectLst/>
                <a:uLnTx/>
                <a:uFillTx/>
                <a:latin typeface="+mn-lt"/>
                <a:ea typeface="+mn-ea"/>
                <a:cs typeface="+mn-cs"/>
              </a:rPr>
              <a:t>THANK YOU</a:t>
            </a:r>
          </a:p>
        </p:txBody>
      </p:sp>
      <p:sp>
        <p:nvSpPr>
          <p:cNvPr id="24" name="文本占位符 23"/>
          <p:cNvSpPr>
            <a:spLocks noGrp="1"/>
          </p:cNvSpPr>
          <p:nvPr>
            <p:ph type="body" sz="quarter" idx="11" hasCustomPrompt="1"/>
          </p:nvPr>
        </p:nvSpPr>
        <p:spPr>
          <a:xfrm>
            <a:off x="1822859" y="912696"/>
            <a:ext cx="8546282" cy="1862048"/>
          </a:xfrm>
        </p:spPr>
        <p:txBody>
          <a:bodyPr wrap="square">
            <a:spAutoFit/>
          </a:bodyPr>
          <a:lstStyle>
            <a:lvl1pPr marL="0" marR="0" indent="0" algn="ctr" defTabSz="914400" rtl="0" eaLnBrk="1" fontAlgn="auto" latinLnBrk="0" hangingPunct="1">
              <a:lnSpc>
                <a:spcPct val="100000"/>
              </a:lnSpc>
              <a:spcBef>
                <a:spcPts val="0"/>
              </a:spcBef>
              <a:spcAft>
                <a:spcPts val="0"/>
              </a:spcAft>
              <a:buClrTx/>
              <a:buSzTx/>
              <a:buFontTx/>
              <a:buNone/>
              <a:defRPr lang="zh-CN" altLang="en-US" sz="11500" b="1" kern="1200" noProof="0">
                <a:solidFill>
                  <a:schemeClr val="accent1"/>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500" b="1" i="0" u="none" strike="noStrike" kern="1200" cap="none" spc="0" normalizeH="0" baseline="0" noProof="0">
                <a:ln>
                  <a:noFill/>
                </a:ln>
                <a:solidFill>
                  <a:srgbClr val="4472C4"/>
                </a:solidFill>
                <a:effectLst/>
                <a:uLnTx/>
                <a:uFillTx/>
                <a:latin typeface="+mn-lt"/>
                <a:ea typeface="+mn-ea"/>
                <a:cs typeface="+mn-cs"/>
              </a:rPr>
              <a:t>谢谢</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CA70D496-E171-4B1C-9116-FC01D5D351BA}"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t>2024/12/1</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64C28A6-3DFF-4810-A349-157D71B892C7}"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CA70D496-E171-4B1C-9116-FC01D5D351BA}"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t>2024/12/1</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64C28A6-3DFF-4810-A349-157D71B892C7}"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9D5F83B-F725-47AD-9379-D39877BD5544}" type="datetimeFigureOut">
              <a:rPr lang="zh-CN" altLang="en-US" smtClean="0"/>
              <a:t>2024/12/1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708B84-0532-46EE-A488-7E878AB1FDE3}"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D5F83B-F725-47AD-9379-D39877BD5544}" type="datetimeFigureOut">
              <a:rPr lang="zh-CN" altLang="en-US" smtClean="0"/>
              <a:t>2024/12/1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708B84-0532-46EE-A488-7E878AB1FDE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5D158CB-212E-4EF4-8224-C37F6C1149F4}"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t>2024/12/1</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30D50541-B1B0-44D0-ADD5-50940B1BB7C0}"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a:ea typeface="微软雅黑" panose="020B0503020204020204"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a:ea typeface="微软雅黑" panose="020B0503020204020204"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13.png"/><Relationship Id="rId4" Type="http://schemas.openxmlformats.org/officeDocument/2006/relationships/image" Target="../media/image1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3890" y="4437187"/>
            <a:ext cx="10468303" cy="1753235"/>
          </a:xfrm>
          <a:prstGeom prst="rect">
            <a:avLst/>
          </a:prstGeom>
          <a:noFill/>
        </p:spPr>
        <p:txBody>
          <a:bodyPr wrap="square">
            <a:spAutoFit/>
          </a:bodyPr>
          <a:lstStyle/>
          <a:p>
            <a:pPr algn="ctr">
              <a:lnSpc>
                <a:spcPct val="150000"/>
              </a:lnSpc>
              <a:defRPr/>
            </a:pPr>
            <a:r>
              <a:rPr lang="zh-CN" altLang="en-US" b="1" dirty="0">
                <a:solidFill>
                  <a:srgbClr val="404040"/>
                </a:solidFill>
                <a:latin typeface="微软雅黑" panose="020B0503020204020204" charset="-122"/>
                <a:ea typeface="微软雅黑" panose="020B0503020204020204" charset="-122"/>
                <a:cs typeface="+mn-ea"/>
                <a:sym typeface="+mn-ea"/>
              </a:rPr>
              <a:t>付祥钊    重庆大学     海润教育奖委员会</a:t>
            </a:r>
            <a:endParaRPr lang="en-US" altLang="zh-CN" b="1" dirty="0">
              <a:solidFill>
                <a:srgbClr val="404040"/>
              </a:solidFill>
              <a:latin typeface="微软雅黑" panose="020B0503020204020204" charset="-122"/>
              <a:ea typeface="微软雅黑" panose="020B0503020204020204" charset="-122"/>
              <a:cs typeface="+mn-ea"/>
              <a:sym typeface="+mn-ea"/>
            </a:endParaRPr>
          </a:p>
          <a:p>
            <a:pPr lvl="0" algn="ctr">
              <a:lnSpc>
                <a:spcPct val="150000"/>
              </a:lnSpc>
              <a:defRPr/>
            </a:pPr>
            <a:r>
              <a:rPr lang="zh-CN" altLang="en-US" b="1" dirty="0">
                <a:solidFill>
                  <a:srgbClr val="404040"/>
                </a:solidFill>
                <a:latin typeface="微软雅黑" panose="020B0503020204020204" charset="-122"/>
                <a:ea typeface="微软雅黑" panose="020B0503020204020204" charset="-122"/>
                <a:cs typeface="+mn-ea"/>
                <a:sym typeface="+mn-ea"/>
              </a:rPr>
              <a:t>参与</a:t>
            </a:r>
            <a:r>
              <a:rPr lang="zh-CN" altLang="en-US" b="1" dirty="0" smtClean="0">
                <a:solidFill>
                  <a:srgbClr val="404040"/>
                </a:solidFill>
                <a:latin typeface="微软雅黑" panose="020B0503020204020204" charset="-122"/>
                <a:ea typeface="微软雅黑" panose="020B0503020204020204" charset="-122"/>
                <a:cs typeface="+mn-ea"/>
                <a:sym typeface="+mn-ea"/>
              </a:rPr>
              <a:t>研究人          余晓平（重庆科技大学） 陈   敏（武汉科技大学）  檀姊静（长安大学）</a:t>
            </a:r>
            <a:r>
              <a:rPr lang="en-US" altLang="zh-CN" b="1" dirty="0">
                <a:solidFill>
                  <a:srgbClr val="404040"/>
                </a:solidFill>
                <a:latin typeface="微软雅黑" panose="020B0503020204020204" charset="-122"/>
                <a:ea typeface="微软雅黑" panose="020B0503020204020204" charset="-122"/>
                <a:cs typeface="+mn-ea"/>
                <a:sym typeface="+mn-ea"/>
              </a:rPr>
              <a:t> </a:t>
            </a:r>
            <a:r>
              <a:rPr lang="en-US" altLang="zh-CN" b="1" dirty="0" smtClean="0">
                <a:solidFill>
                  <a:srgbClr val="404040"/>
                </a:solidFill>
                <a:latin typeface="微软雅黑" panose="020B0503020204020204" charset="-122"/>
                <a:ea typeface="微软雅黑" panose="020B0503020204020204" charset="-122"/>
                <a:cs typeface="+mn-ea"/>
                <a:sym typeface="+mn-ea"/>
              </a:rPr>
              <a:t> </a:t>
            </a:r>
          </a:p>
          <a:p>
            <a:pPr lvl="0" algn="ctr">
              <a:lnSpc>
                <a:spcPct val="150000"/>
              </a:lnSpc>
              <a:defRPr/>
            </a:pPr>
            <a:r>
              <a:rPr lang="zh-CN" altLang="en-US" b="1" dirty="0" smtClean="0">
                <a:solidFill>
                  <a:srgbClr val="404040"/>
                </a:solidFill>
                <a:latin typeface="微软雅黑" panose="020B0503020204020204" charset="-122"/>
                <a:ea typeface="微软雅黑" panose="020B0503020204020204" charset="-122"/>
                <a:cs typeface="+mn-ea"/>
                <a:sym typeface="+mn-ea"/>
              </a:rPr>
              <a:t>范亚明（福建理工大学） 丁艳蕊（重庆海润研究院）</a:t>
            </a:r>
            <a:endParaRPr lang="en-US" altLang="zh-CN" b="1" dirty="0" smtClean="0">
              <a:solidFill>
                <a:srgbClr val="404040"/>
              </a:solidFill>
              <a:latin typeface="微软雅黑" panose="020B0503020204020204" charset="-122"/>
              <a:ea typeface="微软雅黑" panose="020B0503020204020204" charset="-122"/>
              <a:cs typeface="+mn-ea"/>
              <a:sym typeface="+mn-ea"/>
            </a:endParaRPr>
          </a:p>
          <a:p>
            <a:pPr lvl="0" algn="ctr">
              <a:lnSpc>
                <a:spcPct val="150000"/>
              </a:lnSpc>
              <a:defRPr/>
            </a:pPr>
            <a:r>
              <a:rPr lang="en-US" altLang="zh-CN" b="1" dirty="0" smtClean="0">
                <a:solidFill>
                  <a:srgbClr val="404040"/>
                </a:solidFill>
                <a:latin typeface="微软雅黑" panose="020B0503020204020204" charset="-122"/>
                <a:ea typeface="微软雅黑" panose="020B0503020204020204" charset="-122"/>
                <a:cs typeface="+mn-ea"/>
                <a:sym typeface="+mn-ea"/>
              </a:rPr>
              <a:t>2024.12.6</a:t>
            </a:r>
            <a:endParaRPr lang="zh-CN" altLang="en-US" b="1" noProof="0" dirty="0">
              <a:ln>
                <a:noFill/>
              </a:ln>
              <a:solidFill>
                <a:srgbClr val="404040"/>
              </a:solidFill>
              <a:effectLst/>
              <a:uLnTx/>
              <a:uFillTx/>
              <a:latin typeface="微软雅黑" panose="020B0503020204020204" charset="-122"/>
              <a:ea typeface="微软雅黑" panose="020B0503020204020204" charset="-122"/>
              <a:cs typeface="+mn-ea"/>
            </a:endParaRPr>
          </a:p>
        </p:txBody>
      </p:sp>
      <p:sp>
        <p:nvSpPr>
          <p:cNvPr id="15" name="矩形 14"/>
          <p:cNvSpPr/>
          <p:nvPr/>
        </p:nvSpPr>
        <p:spPr>
          <a:xfrm>
            <a:off x="0" y="1269402"/>
            <a:ext cx="12192000" cy="316778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5683" tIns="42842" rIns="85683" bIns="42842" numCol="1" spcCol="0" rtlCol="0" fromWordArt="0" anchor="ctr" anchorCtr="0" forceAA="0" compatLnSpc="1">
            <a:noAutofit/>
          </a:bodyPr>
          <a:lstStyle/>
          <a:p>
            <a:pPr lvl="0" algn="ctr">
              <a:lnSpc>
                <a:spcPct val="150000"/>
              </a:lnSpc>
              <a:defRPr/>
            </a:pPr>
            <a:r>
              <a:rPr lang="zh-CN" altLang="en-US" sz="4400" b="1" dirty="0" smtClean="0">
                <a:solidFill>
                  <a:prstClr val="white"/>
                </a:solidFill>
                <a:latin typeface="微软雅黑" panose="020B0503020204020204" charset="-122"/>
                <a:ea typeface="微软雅黑" panose="020B0503020204020204" charset="-122"/>
                <a:sym typeface="+mn-ea"/>
              </a:rPr>
              <a:t>社会发展对建</a:t>
            </a:r>
            <a:r>
              <a:rPr lang="zh-CN" altLang="en-US" sz="4400" b="1" dirty="0">
                <a:solidFill>
                  <a:prstClr val="white"/>
                </a:solidFill>
                <a:latin typeface="微软雅黑" panose="020B0503020204020204" charset="-122"/>
                <a:ea typeface="微软雅黑" panose="020B0503020204020204" charset="-122"/>
                <a:sym typeface="+mn-ea"/>
              </a:rPr>
              <a:t>环</a:t>
            </a:r>
            <a:r>
              <a:rPr lang="zh-CN" altLang="en-US" sz="4400" b="1" dirty="0" smtClean="0">
                <a:solidFill>
                  <a:prstClr val="white"/>
                </a:solidFill>
                <a:latin typeface="微软雅黑" panose="020B0503020204020204" charset="-122"/>
                <a:ea typeface="微软雅黑" panose="020B0503020204020204" charset="-122"/>
                <a:sym typeface="+mn-ea"/>
              </a:rPr>
              <a:t>专业本科人才培养的要求</a:t>
            </a:r>
            <a:endParaRPr lang="en-US" altLang="zh-CN" sz="4400" b="1" dirty="0">
              <a:solidFill>
                <a:prstClr val="white"/>
              </a:solidFill>
              <a:latin typeface="微软雅黑" panose="020B0503020204020204" charset="-122"/>
              <a:ea typeface="微软雅黑" panose="020B0503020204020204" charset="-122"/>
              <a:sym typeface="+mn-ea"/>
            </a:endParaRPr>
          </a:p>
          <a:p>
            <a:pPr lvl="0" algn="ctr">
              <a:lnSpc>
                <a:spcPct val="150000"/>
              </a:lnSpc>
              <a:defRPr/>
            </a:pPr>
            <a:r>
              <a:rPr kumimoji="0" lang="en-US" altLang="zh-CN" sz="4400" b="1" i="0" u="none" strike="noStrike" kern="1200" cap="none" spc="0" normalizeH="0" baseline="0" dirty="0" smtClean="0">
                <a:solidFill>
                  <a:prstClr val="white"/>
                </a:solidFill>
                <a:latin typeface="微软雅黑" panose="020B0503020204020204" charset="-122"/>
                <a:ea typeface="微软雅黑" panose="020B0503020204020204" charset="-122"/>
                <a:sym typeface="+mn-ea"/>
              </a:rPr>
              <a:t>——</a:t>
            </a:r>
            <a:r>
              <a:rPr kumimoji="0" lang="zh-CN" altLang="en-US" sz="4400" b="1" i="0" u="none" strike="noStrike" kern="1200" cap="none" spc="0" normalizeH="0" baseline="0" dirty="0" smtClean="0">
                <a:solidFill>
                  <a:prstClr val="white"/>
                </a:solidFill>
                <a:latin typeface="华文新魏" panose="02010800040101010101" pitchFamily="2" charset="-122"/>
                <a:ea typeface="华文新魏" panose="02010800040101010101" pitchFamily="2" charset="-122"/>
                <a:sym typeface="+mn-ea"/>
              </a:rPr>
              <a:t>从重工程建设转为重工程运维</a:t>
            </a:r>
            <a:endParaRPr kumimoji="0" lang="zh-CN" altLang="en-US" sz="4400" b="1" i="0" u="none" strike="noStrike" kern="1200" cap="none" spc="0" normalizeH="0" baseline="0" dirty="0">
              <a:solidFill>
                <a:prstClr val="white"/>
              </a:solidFill>
              <a:latin typeface="华文新魏" panose="02010800040101010101" pitchFamily="2" charset="-122"/>
              <a:ea typeface="华文新魏" panose="02010800040101010101" pitchFamily="2" charset="-122"/>
              <a:sym typeface="+mn-lt"/>
            </a:endParaRPr>
          </a:p>
        </p:txBody>
      </p:sp>
      <p:sp>
        <p:nvSpPr>
          <p:cNvPr id="2" name="矩形 1"/>
          <p:cNvSpPr/>
          <p:nvPr/>
        </p:nvSpPr>
        <p:spPr>
          <a:xfrm>
            <a:off x="369192" y="301650"/>
            <a:ext cx="3672800" cy="787523"/>
          </a:xfrm>
          <a:prstGeom prst="rect">
            <a:avLst/>
          </a:prstGeom>
        </p:spPr>
        <p:txBody>
          <a:bodyPr wrap="none">
            <a:spAutoFit/>
          </a:bodyPr>
          <a:lstStyle/>
          <a:p>
            <a:pPr lvl="0" algn="ctr">
              <a:lnSpc>
                <a:spcPct val="150000"/>
              </a:lnSpc>
              <a:defRPr/>
            </a:pPr>
            <a:r>
              <a:rPr lang="zh-CN" altLang="en-US" sz="1600" b="1" dirty="0" smtClean="0">
                <a:solidFill>
                  <a:srgbClr val="FF0000"/>
                </a:solidFill>
                <a:latin typeface="微软雅黑" panose="020B0503020204020204" charset="-122"/>
                <a:ea typeface="微软雅黑" panose="020B0503020204020204" charset="-122"/>
                <a:sym typeface="+mn-ea"/>
              </a:rPr>
              <a:t>全国高校建筑环境与能源应用工程专业</a:t>
            </a:r>
            <a:endParaRPr lang="en-US" altLang="zh-CN" sz="1600" b="1" dirty="0" smtClean="0">
              <a:solidFill>
                <a:srgbClr val="FF0000"/>
              </a:solidFill>
              <a:latin typeface="微软雅黑" panose="020B0503020204020204" charset="-122"/>
              <a:ea typeface="微软雅黑" panose="020B0503020204020204" charset="-122"/>
              <a:sym typeface="+mn-ea"/>
            </a:endParaRPr>
          </a:p>
          <a:p>
            <a:pPr lvl="0" algn="ctr">
              <a:lnSpc>
                <a:spcPct val="150000"/>
              </a:lnSpc>
              <a:defRPr/>
            </a:pPr>
            <a:r>
              <a:rPr lang="zh-CN" altLang="en-US" sz="1600" b="1" dirty="0" smtClean="0">
                <a:solidFill>
                  <a:srgbClr val="FF0000"/>
                </a:solidFill>
                <a:latin typeface="微软雅黑" panose="020B0503020204020204" charset="-122"/>
                <a:ea typeface="微软雅黑" panose="020B0503020204020204" charset="-122"/>
                <a:sym typeface="+mn-ea"/>
              </a:rPr>
              <a:t>课程体系与教材建设研讨会</a:t>
            </a:r>
            <a:endParaRPr lang="en-US" altLang="zh-CN" sz="1600" b="1" dirty="0">
              <a:solidFill>
                <a:srgbClr val="FF0000"/>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20065" y="297817"/>
            <a:ext cx="9822852" cy="1198880"/>
          </a:xfrm>
        </p:spPr>
        <p:txBody>
          <a:bodyPr/>
          <a:lstStyle/>
          <a:p>
            <a:r>
              <a:rPr lang="en-US" altLang="zh-CN" sz="3600" dirty="0">
                <a:latin typeface="微软雅黑" panose="020B0503020204020204" charset="-122"/>
              </a:rPr>
              <a:t>3</a:t>
            </a:r>
            <a:r>
              <a:rPr lang="en-US" altLang="zh-CN" sz="3600" dirty="0" smtClean="0">
                <a:latin typeface="微软雅黑" panose="020B0503020204020204" charset="-122"/>
              </a:rPr>
              <a:t> </a:t>
            </a:r>
            <a:r>
              <a:rPr lang="zh-CN" altLang="en-US" sz="3600" dirty="0">
                <a:latin typeface="微软雅黑" panose="020B0503020204020204" charset="-122"/>
                <a:sym typeface="+mn-ea"/>
              </a:rPr>
              <a:t>新时代</a:t>
            </a:r>
            <a:r>
              <a:rPr lang="zh-CN" altLang="en-US" sz="3600" dirty="0" smtClean="0">
                <a:latin typeface="微软雅黑" panose="020B0503020204020204" charset="-122"/>
                <a:sym typeface="+mn-ea"/>
              </a:rPr>
              <a:t>催生新</a:t>
            </a:r>
            <a:r>
              <a:rPr lang="zh-CN" altLang="en-US" sz="3600" dirty="0">
                <a:latin typeface="微软雅黑" panose="020B0503020204020204" charset="-122"/>
                <a:sym typeface="+mn-ea"/>
              </a:rPr>
              <a:t>产业 </a:t>
            </a:r>
            <a:r>
              <a:rPr lang="en-US" altLang="zh-CN" sz="3600" dirty="0">
                <a:latin typeface="微软雅黑" panose="020B0503020204020204" charset="-122"/>
                <a:sym typeface="+mn-ea"/>
              </a:rPr>
              <a:t>——</a:t>
            </a:r>
            <a:r>
              <a:rPr lang="zh-CN" altLang="en-US" sz="3600" dirty="0">
                <a:latin typeface="微软雅黑" panose="020B0503020204020204" charset="-122"/>
                <a:sym typeface="+mn-ea"/>
              </a:rPr>
              <a:t>“综合能源服务业”</a:t>
            </a:r>
            <a:endParaRPr lang="zh-CN" altLang="zh-CN" sz="3600" dirty="0">
              <a:latin typeface="微软雅黑" panose="020B0503020204020204" charset="-122"/>
            </a:endParaRPr>
          </a:p>
          <a:p>
            <a:endParaRPr lang="zh-CN" altLang="zh-CN" sz="3600" dirty="0">
              <a:latin typeface="微软雅黑" panose="020B0503020204020204" charset="-122"/>
            </a:endParaRPr>
          </a:p>
        </p:txBody>
      </p:sp>
      <p:sp>
        <p:nvSpPr>
          <p:cNvPr id="3" name="矩形 2"/>
          <p:cNvSpPr/>
          <p:nvPr/>
        </p:nvSpPr>
        <p:spPr>
          <a:xfrm>
            <a:off x="590550" y="912686"/>
            <a:ext cx="10792152" cy="6854825"/>
          </a:xfrm>
          <a:prstGeom prst="rect">
            <a:avLst/>
          </a:prstGeom>
        </p:spPr>
        <p:txBody>
          <a:bodyPr wrap="square">
            <a:spAutoFit/>
          </a:bodyPr>
          <a:lstStyle/>
          <a:p>
            <a:pPr lvl="0" algn="just">
              <a:lnSpc>
                <a:spcPct val="150000"/>
              </a:lnSpc>
              <a:spcBef>
                <a:spcPts val="600"/>
              </a:spcBef>
              <a:defRPr/>
            </a:pPr>
            <a:r>
              <a:rPr lang="en-US" altLang="zh-CN" sz="2800" b="1" dirty="0">
                <a:solidFill>
                  <a:srgbClr val="FF0000"/>
                </a:solidFill>
                <a:sym typeface="+mn-ea"/>
              </a:rPr>
              <a:t>3.3  </a:t>
            </a:r>
            <a:r>
              <a:rPr lang="zh-CN" altLang="en-US" sz="2800" b="1" dirty="0">
                <a:solidFill>
                  <a:srgbClr val="FF0000"/>
                </a:solidFill>
                <a:sym typeface="+mn-ea"/>
              </a:rPr>
              <a:t>国家满足两个“新需要”的行动催生“综合能源服务业”</a:t>
            </a:r>
            <a:endParaRPr lang="en-US" altLang="zh-CN" sz="2800" b="1" dirty="0">
              <a:solidFill>
                <a:srgbClr val="FF0000"/>
              </a:solidFill>
              <a:sym typeface="+mn-ea"/>
            </a:endParaRPr>
          </a:p>
          <a:p>
            <a:pPr algn="ctr">
              <a:lnSpc>
                <a:spcPts val="3750"/>
              </a:lnSpc>
            </a:pPr>
            <a:r>
              <a:rPr lang="zh-CN" altLang="zh-CN" sz="2000" b="1" kern="1800" dirty="0" smtClean="0">
                <a:solidFill>
                  <a:srgbClr val="3B3B3B"/>
                </a:solidFill>
                <a:latin typeface="等线" panose="02010600030101010101" charset="-122"/>
                <a:ea typeface="微软雅黑" panose="020B0503020204020204" charset="-122"/>
                <a:cs typeface="宋体" panose="02010600030101010101" pitchFamily="2" charset="-122"/>
              </a:rPr>
              <a:t>国管局</a:t>
            </a:r>
            <a:r>
              <a:rPr lang="en-US" altLang="zh-CN" sz="2000" b="1" kern="1800" dirty="0" smtClean="0">
                <a:solidFill>
                  <a:srgbClr val="3B3B3B"/>
                </a:solidFill>
                <a:latin typeface="等线" panose="02010600030101010101" charset="-122"/>
                <a:ea typeface="微软雅黑" panose="020B0503020204020204" charset="-122"/>
                <a:cs typeface="宋体" panose="02010600030101010101" pitchFamily="2" charset="-122"/>
              </a:rPr>
              <a:t>   </a:t>
            </a:r>
            <a:r>
              <a:rPr lang="zh-CN" altLang="zh-CN" sz="2000" b="1" kern="1800" dirty="0" smtClean="0">
                <a:solidFill>
                  <a:srgbClr val="3B3B3B"/>
                </a:solidFill>
                <a:latin typeface="等线" panose="02010600030101010101" charset="-122"/>
                <a:ea typeface="微软雅黑" panose="020B0503020204020204" charset="-122"/>
                <a:cs typeface="宋体" panose="02010600030101010101" pitchFamily="2" charset="-122"/>
              </a:rPr>
              <a:t> </a:t>
            </a:r>
            <a:r>
              <a:rPr lang="zh-CN" altLang="zh-CN" sz="2000" b="1" kern="1800" dirty="0">
                <a:solidFill>
                  <a:srgbClr val="3B3B3B"/>
                </a:solidFill>
                <a:latin typeface="等线" panose="02010600030101010101" charset="-122"/>
                <a:ea typeface="微软雅黑" panose="020B0503020204020204" charset="-122"/>
                <a:cs typeface="宋体" panose="02010600030101010101" pitchFamily="2" charset="-122"/>
              </a:rPr>
              <a:t>国家发展改革</a:t>
            </a:r>
            <a:r>
              <a:rPr lang="zh-CN" altLang="zh-CN" sz="2000" b="1" kern="1800" dirty="0" smtClean="0">
                <a:solidFill>
                  <a:srgbClr val="3B3B3B"/>
                </a:solidFill>
                <a:latin typeface="等线" panose="02010600030101010101" charset="-122"/>
                <a:ea typeface="微软雅黑" panose="020B0503020204020204" charset="-122"/>
                <a:cs typeface="宋体" panose="02010600030101010101" pitchFamily="2" charset="-122"/>
              </a:rPr>
              <a:t>委</a:t>
            </a:r>
            <a:r>
              <a:rPr lang="en-US" altLang="zh-CN" sz="2000" b="1" kern="1800" dirty="0" smtClean="0">
                <a:solidFill>
                  <a:srgbClr val="3B3B3B"/>
                </a:solidFill>
                <a:latin typeface="等线" panose="02010600030101010101" charset="-122"/>
                <a:ea typeface="微软雅黑" panose="020B0503020204020204" charset="-122"/>
                <a:cs typeface="宋体" panose="02010600030101010101" pitchFamily="2" charset="-122"/>
              </a:rPr>
              <a:t>   </a:t>
            </a:r>
            <a:r>
              <a:rPr lang="zh-CN" altLang="zh-CN" sz="2000" b="1" kern="1800" dirty="0" smtClean="0">
                <a:solidFill>
                  <a:srgbClr val="3B3B3B"/>
                </a:solidFill>
                <a:latin typeface="等线" panose="02010600030101010101" charset="-122"/>
                <a:ea typeface="微软雅黑" panose="020B0503020204020204" charset="-122"/>
                <a:cs typeface="宋体" panose="02010600030101010101" pitchFamily="2" charset="-122"/>
              </a:rPr>
              <a:t> 财政部印发</a:t>
            </a:r>
            <a:r>
              <a:rPr lang="en-US" altLang="zh-CN" sz="2000" kern="1800" dirty="0">
                <a:solidFill>
                  <a:srgbClr val="3B3B3B"/>
                </a:solidFill>
                <a:latin typeface="等线" panose="02010600030101010101" charset="-122"/>
                <a:ea typeface="微软雅黑" panose="020B0503020204020204" charset="-122"/>
                <a:cs typeface="宋体" panose="02010600030101010101" pitchFamily="2" charset="-122"/>
              </a:rPr>
              <a:t> </a:t>
            </a:r>
            <a:endParaRPr lang="en-US" altLang="zh-CN" sz="2000" kern="1800" dirty="0" smtClean="0">
              <a:solidFill>
                <a:srgbClr val="3B3B3B"/>
              </a:solidFill>
              <a:latin typeface="等线" panose="02010600030101010101" charset="-122"/>
              <a:ea typeface="微软雅黑" panose="020B0503020204020204" charset="-122"/>
              <a:cs typeface="宋体" panose="02010600030101010101" pitchFamily="2" charset="-122"/>
            </a:endParaRPr>
          </a:p>
          <a:p>
            <a:pPr algn="ctr">
              <a:lnSpc>
                <a:spcPts val="3750"/>
              </a:lnSpc>
            </a:pPr>
            <a:r>
              <a:rPr lang="zh-CN" altLang="en-US" sz="1600" kern="1800" dirty="0" smtClean="0">
                <a:solidFill>
                  <a:srgbClr val="3B3B3B"/>
                </a:solidFill>
                <a:latin typeface="等线" panose="02010600030101010101" charset="-122"/>
                <a:ea typeface="微软雅黑" panose="020B0503020204020204" charset="-122"/>
                <a:cs typeface="宋体" panose="02010600030101010101" pitchFamily="2" charset="-122"/>
              </a:rPr>
              <a:t>（</a:t>
            </a:r>
            <a:r>
              <a:rPr lang="en-US" altLang="zh-CN" sz="1600" kern="1800" dirty="0" smtClean="0">
                <a:solidFill>
                  <a:srgbClr val="3B3B3B"/>
                </a:solidFill>
                <a:latin typeface="等线" panose="02010600030101010101" charset="-122"/>
                <a:ea typeface="微软雅黑" panose="020B0503020204020204" charset="-122"/>
                <a:cs typeface="宋体" panose="02010600030101010101" pitchFamily="2" charset="-122"/>
              </a:rPr>
              <a:t> </a:t>
            </a:r>
            <a:r>
              <a:rPr lang="en-US" altLang="zh-CN" sz="1600" dirty="0"/>
              <a:t>2022</a:t>
            </a:r>
            <a:r>
              <a:rPr lang="zh-CN" altLang="zh-CN" sz="1600" dirty="0"/>
              <a:t>年</a:t>
            </a:r>
            <a:r>
              <a:rPr lang="en-US" altLang="zh-CN" sz="1600" dirty="0"/>
              <a:t>9</a:t>
            </a:r>
            <a:r>
              <a:rPr lang="zh-CN" altLang="zh-CN" sz="1600" dirty="0"/>
              <a:t>月</a:t>
            </a:r>
            <a:r>
              <a:rPr lang="en-US" altLang="zh-CN" sz="1600" dirty="0"/>
              <a:t>7</a:t>
            </a:r>
            <a:r>
              <a:rPr lang="zh-CN" altLang="zh-CN" sz="1600" dirty="0" smtClean="0"/>
              <a:t>日</a:t>
            </a:r>
            <a:r>
              <a:rPr lang="zh-CN" altLang="en-US" sz="1600" dirty="0" smtClean="0"/>
              <a:t>）</a:t>
            </a:r>
            <a:endParaRPr lang="zh-CN" altLang="zh-CN" sz="1600" kern="100" dirty="0">
              <a:latin typeface="等线" panose="02010600030101010101" charset="-122"/>
              <a:ea typeface="等线" panose="02010600030101010101" charset="-122"/>
              <a:cs typeface="Times New Roman" panose="02020603050405020304" pitchFamily="18" charset="0"/>
            </a:endParaRPr>
          </a:p>
          <a:p>
            <a:pPr algn="ctr">
              <a:lnSpc>
                <a:spcPts val="3750"/>
              </a:lnSpc>
              <a:spcAft>
                <a:spcPts val="0"/>
              </a:spcAft>
            </a:pPr>
            <a:r>
              <a:rPr lang="zh-CN" altLang="zh-CN" sz="2800" b="1" dirty="0" smtClean="0"/>
              <a:t>关于</a:t>
            </a:r>
            <a:r>
              <a:rPr lang="zh-CN" altLang="zh-CN" sz="2800" b="1" dirty="0"/>
              <a:t>鼓励和支持公共机构采用</a:t>
            </a:r>
            <a:r>
              <a:rPr lang="zh-CN" altLang="zh-CN" sz="2800" b="1" dirty="0">
                <a:solidFill>
                  <a:srgbClr val="FF0000"/>
                </a:solidFill>
              </a:rPr>
              <a:t>能源费用托管服务</a:t>
            </a:r>
            <a:r>
              <a:rPr lang="zh-CN" altLang="zh-CN" sz="2800" b="1" dirty="0"/>
              <a:t>的</a:t>
            </a:r>
            <a:r>
              <a:rPr lang="zh-CN" altLang="zh-CN" sz="2800" b="1" dirty="0" smtClean="0"/>
              <a:t>意见</a:t>
            </a:r>
            <a:endParaRPr lang="en-US" altLang="zh-CN" sz="2800" b="1" dirty="0" smtClean="0"/>
          </a:p>
          <a:p>
            <a:pPr algn="ctr">
              <a:lnSpc>
                <a:spcPts val="3750"/>
              </a:lnSpc>
              <a:spcAft>
                <a:spcPts val="0"/>
              </a:spcAft>
            </a:pPr>
            <a:endParaRPr lang="zh-CN" altLang="zh-CN" sz="2800" dirty="0"/>
          </a:p>
          <a:p>
            <a:pPr indent="0" fontAlgn="auto">
              <a:lnSpc>
                <a:spcPct val="125000"/>
              </a:lnSpc>
            </a:pPr>
            <a:r>
              <a:rPr lang="zh-CN" altLang="zh-CN" dirty="0"/>
              <a:t>　　</a:t>
            </a:r>
            <a:r>
              <a:rPr lang="zh-CN" altLang="zh-CN" sz="2400" dirty="0"/>
              <a:t>为深入学习贯彻习近平生态文明思想和习近平总书记关于机关事务工作的重要指示精神，坚决落实党中央、国务院关于碳达峰、碳中和决策部署，</a:t>
            </a:r>
            <a:r>
              <a:rPr lang="zh-CN" altLang="zh-CN" sz="2400" b="1" dirty="0">
                <a:solidFill>
                  <a:srgbClr val="FF0000"/>
                </a:solidFill>
              </a:rPr>
              <a:t>推进市场化机制建设，发展市场化节能方式，发挥能源费用托管服务模式在公共机构节约能源资源工作中的作用，</a:t>
            </a:r>
            <a:r>
              <a:rPr lang="zh-CN" altLang="zh-CN" sz="2400" dirty="0"/>
              <a:t>依据《国务院关于加快建立健全绿色低碳循环发展经济体系的指导意见》、《“十四五”节能减排综合工作方案》、《“十四五”公共机构节约能源资源工作规划》等政策文件要求，现就</a:t>
            </a:r>
            <a:r>
              <a:rPr lang="zh-CN" altLang="zh-CN" sz="2400" b="1" dirty="0">
                <a:solidFill>
                  <a:srgbClr val="FF0000"/>
                </a:solidFill>
              </a:rPr>
              <a:t>鼓励和支持公共机构采用能源费用托管服务</a:t>
            </a:r>
            <a:r>
              <a:rPr lang="zh-CN" altLang="zh-CN" sz="2400" dirty="0"/>
              <a:t>提出如下意见。</a:t>
            </a:r>
            <a:r>
              <a:rPr lang="en-US" altLang="zh-CN" sz="2400" dirty="0"/>
              <a:t> </a:t>
            </a:r>
            <a:endParaRPr lang="zh-CN" altLang="zh-CN" sz="2400" dirty="0"/>
          </a:p>
          <a:p>
            <a:pPr algn="ctr">
              <a:lnSpc>
                <a:spcPts val="3750"/>
              </a:lnSpc>
              <a:spcAft>
                <a:spcPts val="0"/>
              </a:spcAft>
            </a:pPr>
            <a:endParaRPr lang="en-US" altLang="zh-CN" dirty="0" smtClean="0"/>
          </a:p>
          <a:p>
            <a:pPr algn="ctr">
              <a:lnSpc>
                <a:spcPts val="3750"/>
              </a:lnSpc>
              <a:spcAft>
                <a:spcPts val="0"/>
              </a:spcAft>
            </a:pPr>
            <a:endParaRPr lang="zh-CN" altLang="zh-CN" sz="1100" kern="100" dirty="0">
              <a:effectLst/>
              <a:latin typeface="等线" panose="02010600030101010101" charset="-122"/>
              <a:ea typeface="等线" panose="02010600030101010101"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349250"/>
            <a:ext cx="9280525" cy="645160"/>
          </a:xfrm>
        </p:spPr>
        <p:txBody>
          <a:bodyPr wrap="square"/>
          <a:lstStyle/>
          <a:p>
            <a:r>
              <a:rPr lang="en-US" altLang="zh-CN" sz="3600" dirty="0">
                <a:latin typeface="微软雅黑" panose="020B0503020204020204" charset="-122"/>
              </a:rPr>
              <a:t>3</a:t>
            </a:r>
            <a:r>
              <a:rPr lang="en-US" altLang="zh-CN" sz="3600" dirty="0" smtClean="0">
                <a:latin typeface="微软雅黑" panose="020B0503020204020204" charset="-122"/>
              </a:rPr>
              <a:t> </a:t>
            </a:r>
            <a:r>
              <a:rPr lang="zh-CN" altLang="en-US" sz="3600" dirty="0">
                <a:latin typeface="微软雅黑" panose="020B0503020204020204" charset="-122"/>
                <a:sym typeface="+mn-ea"/>
              </a:rPr>
              <a:t>新时代催生新产业 </a:t>
            </a:r>
            <a:r>
              <a:rPr lang="en-US" altLang="zh-CN" sz="3600" dirty="0">
                <a:latin typeface="微软雅黑" panose="020B0503020204020204" charset="-122"/>
                <a:sym typeface="+mn-ea"/>
              </a:rPr>
              <a:t>——</a:t>
            </a:r>
            <a:r>
              <a:rPr lang="zh-CN" altLang="en-US" sz="3600" dirty="0">
                <a:latin typeface="微软雅黑" panose="020B0503020204020204" charset="-122"/>
                <a:sym typeface="+mn-ea"/>
              </a:rPr>
              <a:t>“综合能源服务业”</a:t>
            </a:r>
            <a:endParaRPr lang="zh-CN" altLang="zh-CN" sz="3600" dirty="0">
              <a:latin typeface="微软雅黑" panose="020B0503020204020204" charset="-122"/>
            </a:endParaRPr>
          </a:p>
        </p:txBody>
      </p:sp>
      <p:sp>
        <p:nvSpPr>
          <p:cNvPr id="3" name="矩形 2"/>
          <p:cNvSpPr/>
          <p:nvPr/>
        </p:nvSpPr>
        <p:spPr>
          <a:xfrm>
            <a:off x="590550" y="826304"/>
            <a:ext cx="11042311" cy="6647180"/>
          </a:xfrm>
          <a:prstGeom prst="rect">
            <a:avLst/>
          </a:prstGeom>
        </p:spPr>
        <p:txBody>
          <a:bodyPr wrap="square">
            <a:spAutoFit/>
          </a:bodyPr>
          <a:lstStyle/>
          <a:p>
            <a:pPr algn="just">
              <a:lnSpc>
                <a:spcPct val="150000"/>
              </a:lnSpc>
              <a:spcBef>
                <a:spcPts val="600"/>
              </a:spcBef>
              <a:defRPr/>
            </a:pPr>
            <a:r>
              <a:rPr lang="en-US" altLang="zh-CN" sz="2800" b="1" dirty="0" smtClean="0">
                <a:solidFill>
                  <a:srgbClr val="FF0000"/>
                </a:solidFill>
                <a:latin typeface="Arial" panose="020B0604020202020204"/>
                <a:ea typeface="微软雅黑" panose="020B0503020204020204" charset="-122"/>
              </a:rPr>
              <a:t>3.4   </a:t>
            </a:r>
            <a:r>
              <a:rPr lang="en-US" altLang="zh-CN" sz="2800" b="1" dirty="0">
                <a:solidFill>
                  <a:srgbClr val="FF0000"/>
                </a:solidFill>
                <a:latin typeface="Arial" panose="020B0604020202020204"/>
                <a:ea typeface="微软雅黑" panose="020B0503020204020204" charset="-122"/>
              </a:rPr>
              <a:t>《</a:t>
            </a:r>
            <a:r>
              <a:rPr lang="zh-CN" altLang="en-US" sz="2800" b="1" dirty="0">
                <a:solidFill>
                  <a:srgbClr val="FF0000"/>
                </a:solidFill>
                <a:latin typeface="Arial" panose="020B0604020202020204"/>
                <a:ea typeface="微软雅黑" panose="020B0503020204020204" charset="-122"/>
              </a:rPr>
              <a:t>实施方案</a:t>
            </a:r>
            <a:r>
              <a:rPr lang="en-US" altLang="zh-CN" sz="2800" b="1" dirty="0">
                <a:solidFill>
                  <a:srgbClr val="FF0000"/>
                </a:solidFill>
                <a:latin typeface="Arial" panose="020B0604020202020204"/>
                <a:ea typeface="微软雅黑" panose="020B0503020204020204" charset="-122"/>
              </a:rPr>
              <a:t>》</a:t>
            </a:r>
            <a:r>
              <a:rPr lang="zh-CN" altLang="en-US" sz="2800" b="1" dirty="0">
                <a:solidFill>
                  <a:srgbClr val="FF0000"/>
                </a:solidFill>
                <a:latin typeface="Arial" panose="020B0604020202020204"/>
                <a:ea typeface="微软雅黑" panose="020B0503020204020204" charset="-122"/>
              </a:rPr>
              <a:t>的相关内容</a:t>
            </a:r>
            <a:endParaRPr lang="en-US" altLang="zh-CN" sz="2800" b="1" dirty="0">
              <a:solidFill>
                <a:srgbClr val="FF0000"/>
              </a:solidFill>
              <a:latin typeface="Arial" panose="020B0604020202020204"/>
              <a:ea typeface="微软雅黑" panose="020B0503020204020204" charset="-122"/>
            </a:endParaRPr>
          </a:p>
          <a:p>
            <a:pPr indent="0" fontAlgn="auto">
              <a:lnSpc>
                <a:spcPct val="150000"/>
              </a:lnSpc>
            </a:pPr>
            <a:r>
              <a:rPr lang="zh-CN" altLang="en-US" sz="2400" dirty="0">
                <a:solidFill>
                  <a:srgbClr val="FF0000"/>
                </a:solidFill>
              </a:rPr>
              <a:t>主要目的 </a:t>
            </a:r>
            <a:endParaRPr lang="en-US" altLang="zh-CN" sz="2400" dirty="0">
              <a:solidFill>
                <a:srgbClr val="FF0000"/>
              </a:solidFill>
            </a:endParaRPr>
          </a:p>
          <a:p>
            <a:pPr indent="0" fontAlgn="auto">
              <a:lnSpc>
                <a:spcPct val="150000"/>
              </a:lnSpc>
            </a:pPr>
            <a:r>
              <a:rPr lang="zh-CN" altLang="en-US" sz="2000" b="1" dirty="0" smtClean="0"/>
              <a:t>         公共</a:t>
            </a:r>
            <a:r>
              <a:rPr lang="zh-CN" altLang="en-US" sz="2000" b="1" dirty="0"/>
              <a:t>机构在全社会绿色低</a:t>
            </a:r>
            <a:r>
              <a:rPr lang="zh-CN" altLang="en-US" sz="2000" b="1" dirty="0" smtClean="0"/>
              <a:t>碳转型</a:t>
            </a:r>
            <a:r>
              <a:rPr lang="zh-CN" altLang="en-US" sz="2000" b="1" dirty="0"/>
              <a:t>中切实发挥示范引领作用</a:t>
            </a:r>
            <a:r>
              <a:rPr lang="zh-CN" altLang="en-US" sz="2000" b="1" dirty="0" smtClean="0"/>
              <a:t>。</a:t>
            </a:r>
            <a:endParaRPr lang="en-US" altLang="zh-CN" sz="2000" b="1" dirty="0" smtClean="0"/>
          </a:p>
          <a:p>
            <a:pPr indent="0" fontAlgn="auto">
              <a:lnSpc>
                <a:spcPct val="150000"/>
              </a:lnSpc>
            </a:pPr>
            <a:r>
              <a:rPr lang="zh-CN" altLang="en-US" sz="2400" dirty="0" smtClean="0">
                <a:solidFill>
                  <a:srgbClr val="FF0000"/>
                </a:solidFill>
              </a:rPr>
              <a:t>具体要求</a:t>
            </a:r>
            <a:endParaRPr lang="en-US" altLang="zh-CN" sz="2400" dirty="0" smtClean="0">
              <a:solidFill>
                <a:srgbClr val="FF0000"/>
              </a:solidFill>
            </a:endParaRPr>
          </a:p>
          <a:p>
            <a:pPr indent="0" fontAlgn="auto">
              <a:lnSpc>
                <a:spcPct val="150000"/>
              </a:lnSpc>
            </a:pPr>
            <a:r>
              <a:rPr lang="zh-CN" altLang="en-US" sz="2400" dirty="0" smtClean="0"/>
              <a:t>       </a:t>
            </a:r>
            <a:r>
              <a:rPr lang="zh-CN" altLang="en-US" sz="2000" b="1" dirty="0" smtClean="0"/>
              <a:t>公共</a:t>
            </a:r>
            <a:r>
              <a:rPr lang="zh-CN" altLang="en-US" sz="2000" b="1" dirty="0"/>
              <a:t>机构终端用</a:t>
            </a:r>
            <a:r>
              <a:rPr lang="zh-CN" altLang="en-US" sz="2000" b="1" dirty="0" smtClean="0"/>
              <a:t>能电气化。</a:t>
            </a:r>
            <a:r>
              <a:rPr lang="zh-CN" altLang="en-US" sz="2000" dirty="0" smtClean="0"/>
              <a:t>以</a:t>
            </a:r>
            <a:r>
              <a:rPr lang="zh-CN" altLang="en-US" sz="2000" dirty="0"/>
              <a:t>电力替代煤、油、气等化石能源直接燃烧和利用，鼓励因地制宜采用空气源、水源、地源热泵及电锅炉等清洁用能设备替代 燃煤、燃油、燃气锅炉。</a:t>
            </a:r>
            <a:endParaRPr lang="en-US" altLang="zh-CN" sz="2000" dirty="0"/>
          </a:p>
          <a:p>
            <a:pPr indent="0" fontAlgn="auto">
              <a:lnSpc>
                <a:spcPct val="150000"/>
              </a:lnSpc>
            </a:pPr>
            <a:r>
              <a:rPr lang="zh-CN" altLang="en-US" sz="2000" dirty="0"/>
              <a:t>      </a:t>
            </a:r>
            <a:r>
              <a:rPr lang="en-US" altLang="zh-CN" sz="2000" dirty="0"/>
              <a:t> </a:t>
            </a:r>
            <a:r>
              <a:rPr lang="zh-CN" altLang="en-US" sz="2000" dirty="0" smtClean="0"/>
              <a:t> </a:t>
            </a:r>
            <a:r>
              <a:rPr lang="zh-CN" altLang="en-US" sz="2000" b="1" dirty="0" smtClean="0"/>
              <a:t>提高</a:t>
            </a:r>
            <a:r>
              <a:rPr lang="zh-CN" altLang="en-US" sz="2000" b="1" dirty="0"/>
              <a:t>建筑用能管理智能化水平</a:t>
            </a:r>
            <a:r>
              <a:rPr lang="zh-CN" altLang="en-US" sz="2000" dirty="0"/>
              <a:t>。鼓励将楼宇自控、能耗监管、分布式发电等系统进行集成整合，实现各系统之间数据互联互通， 打造智能建筑管控系统，实现数字化、智能化的能源管理。推动有条件的公共机构建设能源管理一体化管控中心。</a:t>
            </a:r>
            <a:endParaRPr lang="en-US" altLang="zh-CN" sz="2000" dirty="0"/>
          </a:p>
          <a:p>
            <a:pPr indent="0" fontAlgn="auto">
              <a:lnSpc>
                <a:spcPct val="150000"/>
              </a:lnSpc>
            </a:pPr>
            <a:r>
              <a:rPr lang="en-US" altLang="zh-CN" sz="2000" dirty="0"/>
              <a:t>        </a:t>
            </a:r>
            <a:r>
              <a:rPr lang="zh-CN" altLang="en-US" sz="2000" b="1" dirty="0"/>
              <a:t>鼓励公共机构采用能源托管等合同能源管理方式，</a:t>
            </a:r>
            <a:r>
              <a:rPr lang="zh-CN" altLang="en-US" sz="2000" dirty="0"/>
              <a:t>调动社会资本参与用能系统节能改造和运行维护，委托专业机构开展能源审计，依据审计结果及时采取节能降碳措施。公共机构重点用能单位加大运用合同能源管理的力度。</a:t>
            </a:r>
            <a:endParaRPr lang="en-US" altLang="zh-CN" sz="2000" dirty="0"/>
          </a:p>
          <a:p>
            <a:pPr indent="0" fontAlgn="auto">
              <a:lnSpc>
                <a:spcPct val="150000"/>
              </a:lnSpc>
            </a:pPr>
            <a:endParaRPr lang="en-US" altLang="zh-CN" sz="2400" dirty="0" smtClean="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72415"/>
            <a:ext cx="10415270" cy="645160"/>
          </a:xfrm>
        </p:spPr>
        <p:txBody>
          <a:bodyPr wrap="square"/>
          <a:lstStyle/>
          <a:p>
            <a:r>
              <a:rPr lang="en-US" altLang="zh-CN" sz="3600" dirty="0">
                <a:latin typeface="微软雅黑" panose="020B0503020204020204" charset="-122"/>
              </a:rPr>
              <a:t>3</a:t>
            </a:r>
            <a:r>
              <a:rPr lang="en-US" altLang="zh-CN" sz="3600" dirty="0" smtClean="0">
                <a:latin typeface="微软雅黑" panose="020B0503020204020204" charset="-122"/>
              </a:rPr>
              <a:t> </a:t>
            </a:r>
            <a:r>
              <a:rPr lang="zh-CN" altLang="en-US" sz="3600" dirty="0">
                <a:latin typeface="微软雅黑" panose="020B0503020204020204" charset="-122"/>
                <a:sym typeface="+mn-ea"/>
              </a:rPr>
              <a:t>新时代催生新产业 </a:t>
            </a:r>
            <a:r>
              <a:rPr lang="en-US" altLang="zh-CN" sz="3600" dirty="0">
                <a:latin typeface="微软雅黑" panose="020B0503020204020204" charset="-122"/>
                <a:sym typeface="+mn-ea"/>
              </a:rPr>
              <a:t>——</a:t>
            </a:r>
            <a:r>
              <a:rPr lang="zh-CN" altLang="en-US" sz="3600" dirty="0">
                <a:latin typeface="微软雅黑" panose="020B0503020204020204" charset="-122"/>
                <a:sym typeface="+mn-ea"/>
              </a:rPr>
              <a:t>“综合能源服务业”</a:t>
            </a:r>
            <a:endParaRPr lang="zh-CN" altLang="zh-CN" sz="3600" dirty="0">
              <a:latin typeface="微软雅黑" panose="020B0503020204020204" charset="-122"/>
            </a:endParaRPr>
          </a:p>
        </p:txBody>
      </p:sp>
      <p:sp>
        <p:nvSpPr>
          <p:cNvPr id="3" name="Rectangle 1"/>
          <p:cNvSpPr>
            <a:spLocks noChangeArrowheads="1"/>
          </p:cNvSpPr>
          <p:nvPr/>
        </p:nvSpPr>
        <p:spPr bwMode="auto">
          <a:xfrm>
            <a:off x="388388" y="917600"/>
            <a:ext cx="11283659" cy="610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spAutoFit/>
          </a:bodyPr>
          <a:lstStyle/>
          <a:p>
            <a:pPr indent="0" fontAlgn="base">
              <a:lnSpc>
                <a:spcPct val="110000"/>
              </a:lnSpc>
              <a:spcBef>
                <a:spcPct val="0"/>
              </a:spcBef>
              <a:spcAft>
                <a:spcPct val="0"/>
              </a:spcAft>
            </a:pPr>
            <a:r>
              <a:rPr lang="en-US" altLang="zh-CN" sz="2400" b="1" dirty="0"/>
              <a:t>  </a:t>
            </a:r>
            <a:r>
              <a:rPr lang="en-US" altLang="zh-CN" sz="2400" b="1" dirty="0" smtClean="0">
                <a:solidFill>
                  <a:srgbClr val="FF0000"/>
                </a:solidFill>
                <a:sym typeface="+mn-ea"/>
              </a:rPr>
              <a:t>3.5  </a:t>
            </a:r>
            <a:r>
              <a:rPr lang="zh-CN" altLang="en-US" sz="2400" b="1" dirty="0" smtClean="0">
                <a:solidFill>
                  <a:srgbClr val="FF0000"/>
                </a:solidFill>
                <a:sym typeface="+mn-ea"/>
              </a:rPr>
              <a:t>国家行政引导的效果</a:t>
            </a:r>
            <a:r>
              <a:rPr lang="en-US" altLang="zh-CN" sz="2400" b="1" dirty="0" smtClean="0">
                <a:solidFill>
                  <a:srgbClr val="FF0000"/>
                </a:solidFill>
                <a:sym typeface="+mn-ea"/>
              </a:rPr>
              <a:t>  </a:t>
            </a:r>
            <a:r>
              <a:rPr lang="zh-CN" altLang="zh-CN" dirty="0">
                <a:solidFill>
                  <a:srgbClr val="999999"/>
                </a:solidFill>
                <a:latin typeface="微软雅黑" panose="020B0503020204020204" charset="-122"/>
                <a:ea typeface="微软雅黑" panose="020B0503020204020204" charset="-122"/>
              </a:rPr>
              <a:t>公共机构节能网      ecpi.ggj.gov.cn      2024-08-29 11:17    </a:t>
            </a:r>
            <a:endParaRPr lang="en-US" altLang="zh-CN" b="1" dirty="0">
              <a:solidFill>
                <a:srgbClr val="FF0000"/>
              </a:solidFill>
              <a:sym typeface="+mn-ea"/>
            </a:endParaRPr>
          </a:p>
          <a:p>
            <a:pPr marR="0" lvl="0" indent="0" fontAlgn="base">
              <a:lnSpc>
                <a:spcPct val="110000"/>
              </a:lnSpc>
              <a:spcBef>
                <a:spcPct val="0"/>
              </a:spcBef>
              <a:spcAft>
                <a:spcPct val="0"/>
              </a:spcAft>
              <a:buClrTx/>
              <a:buSzTx/>
              <a:buFontTx/>
              <a:buNone/>
            </a:pPr>
            <a:r>
              <a:rPr lang="zh-CN" altLang="en-US" sz="2400" b="1" dirty="0" smtClean="0"/>
              <a:t>    案例</a:t>
            </a:r>
            <a:r>
              <a:rPr lang="en-US" altLang="zh-CN" sz="2400" b="1" dirty="0" smtClean="0"/>
              <a:t> </a:t>
            </a:r>
            <a:r>
              <a:rPr lang="zh-CN" altLang="zh-CN" sz="2400" b="1" dirty="0"/>
              <a:t>民航</a:t>
            </a:r>
            <a:r>
              <a:rPr lang="zh-CN" altLang="zh-CN" sz="2400" b="1" dirty="0" smtClean="0"/>
              <a:t>重庆空管分局</a:t>
            </a:r>
            <a:r>
              <a:rPr lang="zh-CN" altLang="en-US" sz="2400" b="1" dirty="0" smtClean="0"/>
              <a:t>的</a:t>
            </a:r>
            <a:r>
              <a:rPr lang="zh-CN" altLang="zh-CN" sz="2400" b="1" dirty="0" smtClean="0"/>
              <a:t>能源费用</a:t>
            </a:r>
            <a:r>
              <a:rPr lang="zh-CN" altLang="zh-CN" sz="2400" b="1" dirty="0"/>
              <a:t>托管工作</a:t>
            </a:r>
          </a:p>
          <a:p>
            <a:pPr marR="0" lvl="0" indent="0" algn="l" defTabSz="914400" rtl="0" eaLnBrk="0" fontAlgn="base" hangingPunct="0">
              <a:lnSpc>
                <a:spcPct val="110000"/>
              </a:lnSpc>
              <a:spcBef>
                <a:spcPct val="0"/>
              </a:spcBef>
              <a:spcAft>
                <a:spcPct val="0"/>
              </a:spcAft>
              <a:buClrTx/>
              <a:buSzTx/>
              <a:buFontTx/>
              <a:buNone/>
            </a:pPr>
            <a:r>
              <a:rPr kumimoji="0" lang="zh-CN" altLang="zh-CN" sz="1000" b="0" i="0" u="none" strike="noStrike" cap="none" normalizeH="0" baseline="0" dirty="0" smtClean="0">
                <a:ln>
                  <a:noFill/>
                </a:ln>
                <a:solidFill>
                  <a:srgbClr val="999999"/>
                </a:solidFill>
                <a:effectLst/>
                <a:latin typeface="微软雅黑" panose="020B0503020204020204" charset="-122"/>
                <a:ea typeface="微软雅黑" panose="020B0503020204020204" charset="-122"/>
              </a:rPr>
              <a:t> </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 </a:t>
            </a:r>
            <a:r>
              <a:rPr lang="en-US" altLang="zh-CN" sz="2000" dirty="0">
                <a:solidFill>
                  <a:srgbClr val="333333"/>
                </a:solidFill>
                <a:latin typeface="微软雅黑" panose="020B0503020204020204" charset="-122"/>
                <a:ea typeface="微软雅黑" panose="020B0503020204020204" charset="-122"/>
              </a:rPr>
              <a:t> </a:t>
            </a:r>
            <a:r>
              <a:rPr lang="en-US" altLang="zh-CN" sz="2000" dirty="0" smtClean="0">
                <a:solidFill>
                  <a:srgbClr val="333333"/>
                </a:solidFill>
                <a:latin typeface="微软雅黑" panose="020B0503020204020204" charset="-122"/>
                <a:ea typeface="微软雅黑" panose="020B0503020204020204" charset="-122"/>
              </a:rPr>
              <a:t>   </a:t>
            </a:r>
            <a:r>
              <a:rPr lang="zh-CN" altLang="zh-CN" sz="2000" b="1" dirty="0" smtClean="0">
                <a:solidFill>
                  <a:srgbClr val="FF0000"/>
                </a:solidFill>
                <a:latin typeface="宋体" panose="02010600030101010101" pitchFamily="2" charset="-122"/>
                <a:ea typeface="宋体" panose="02010600030101010101" pitchFamily="2" charset="-122"/>
              </a:rPr>
              <a:t>2024年</a:t>
            </a:r>
            <a:r>
              <a:rPr kumimoji="0" lang="zh-CN" altLang="zh-CN" sz="2000" b="1"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3月</a:t>
            </a:r>
            <a:r>
              <a:rPr kumimoji="0" lang="zh-CN" altLang="zh-CN" sz="2000" b="0"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，分局成立节约能源资源管理领导小组，针对分局暖通系统能源消耗量大、能源利用效率不高等突出问题，制定了暖通系统节能改造方案研究的工作计划。</a:t>
            </a:r>
            <a:endParaRPr kumimoji="0" lang="en-US" altLang="zh-CN" sz="2000" b="0"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endParaRPr>
          </a:p>
          <a:p>
            <a:pPr lvl="0" indent="0" eaLnBrk="0" fontAlgn="base" hangingPunct="0">
              <a:lnSpc>
                <a:spcPct val="110000"/>
              </a:lnSpc>
              <a:spcBef>
                <a:spcPct val="0"/>
              </a:spcBef>
              <a:spcAft>
                <a:spcPct val="0"/>
              </a:spcAft>
            </a:pPr>
            <a:r>
              <a:rPr lang="en-US" altLang="zh-CN" sz="2000" dirty="0">
                <a:solidFill>
                  <a:srgbClr val="FF0000"/>
                </a:solidFill>
                <a:latin typeface="宋体" panose="02010600030101010101" pitchFamily="2" charset="-122"/>
                <a:ea typeface="宋体" panose="02010600030101010101" pitchFamily="2" charset="-122"/>
              </a:rPr>
              <a:t> </a:t>
            </a:r>
            <a:r>
              <a:rPr lang="en-US" altLang="zh-CN" sz="2000" dirty="0" smtClean="0">
                <a:solidFill>
                  <a:srgbClr val="FF0000"/>
                </a:solidFill>
                <a:latin typeface="宋体" panose="02010600030101010101" pitchFamily="2" charset="-122"/>
                <a:ea typeface="宋体" panose="02010600030101010101" pitchFamily="2" charset="-122"/>
              </a:rPr>
              <a:t>   </a:t>
            </a:r>
            <a:r>
              <a:rPr kumimoji="0" lang="zh-CN" altLang="zh-CN" sz="2000" b="1"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5月</a:t>
            </a:r>
            <a:r>
              <a:rPr kumimoji="0" lang="zh-CN" altLang="zh-CN" sz="2000" b="0"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分局</a:t>
            </a:r>
            <a:r>
              <a:rPr lang="zh-CN" altLang="zh-CN" sz="2000" dirty="0">
                <a:solidFill>
                  <a:srgbClr val="333333"/>
                </a:solidFill>
                <a:latin typeface="宋体" panose="02010600030101010101" pitchFamily="2" charset="-122"/>
                <a:ea typeface="宋体" panose="02010600030101010101" pitchFamily="2" charset="-122"/>
              </a:rPr>
              <a:t>邀请重庆市节能技术中心专家指导。专家在暖通系统机房实地查看空调主机、冷却水循环系统，向维护人员了解系统运行情况，并与节能管理人员交流</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，对暖通系统改造提出建议。 </a:t>
            </a:r>
            <a:endParaRPr kumimoji="0" lang="zh-CN" altLang="zh-CN" sz="2000" b="0" i="0" u="none" strike="noStrike" cap="none" normalizeH="0" baseline="0" dirty="0" smtClean="0">
              <a:ln>
                <a:noFill/>
              </a:ln>
              <a:solidFill>
                <a:srgbClr val="333333"/>
              </a:solidFill>
              <a:effectLst/>
              <a:latin typeface="微软雅黑" panose="020B0503020204020204" charset="-122"/>
              <a:ea typeface="微软雅黑" panose="020B0503020204020204" charset="-122"/>
            </a:endParaRPr>
          </a:p>
          <a:p>
            <a:pPr marR="0" lvl="0" indent="0" algn="l" defTabSz="914400" rtl="0" eaLnBrk="0" fontAlgn="base" hangingPunct="0">
              <a:lnSpc>
                <a:spcPct val="110000"/>
              </a:lnSpc>
              <a:spcBef>
                <a:spcPct val="0"/>
              </a:spcBef>
              <a:spcAft>
                <a:spcPct val="0"/>
              </a:spcAft>
              <a:buClrTx/>
              <a:buSzTx/>
              <a:buFontTx/>
              <a:buNone/>
            </a:pP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　　</a:t>
            </a:r>
            <a:r>
              <a:rPr kumimoji="0" lang="zh-CN" altLang="zh-CN" sz="2000" b="1"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7月</a:t>
            </a:r>
            <a:r>
              <a:rPr kumimoji="0" lang="zh-CN" altLang="zh-CN" sz="2000" b="0"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a:t>
            </a:r>
            <a:r>
              <a:rPr lang="zh-CN" altLang="zh-CN" sz="2000" dirty="0">
                <a:solidFill>
                  <a:srgbClr val="333333"/>
                </a:solidFill>
                <a:latin typeface="宋体" panose="02010600030101010101" pitchFamily="2" charset="-122"/>
                <a:ea typeface="宋体" panose="02010600030101010101" pitchFamily="2" charset="-122"/>
              </a:rPr>
              <a:t>分局节能管理小组</a:t>
            </a:r>
            <a:r>
              <a:rPr lang="zh-CN" altLang="en-US" sz="2000" dirty="0">
                <a:solidFill>
                  <a:srgbClr val="333333"/>
                </a:solidFill>
                <a:latin typeface="宋体" panose="02010600030101010101" pitchFamily="2" charset="-122"/>
                <a:ea typeface="宋体" panose="02010600030101010101" pitchFamily="2" charset="-122"/>
              </a:rPr>
              <a:t>学习</a:t>
            </a:r>
            <a:r>
              <a:rPr lang="zh-CN" altLang="zh-CN" sz="2000" dirty="0">
                <a:solidFill>
                  <a:srgbClr val="333333"/>
                </a:solidFill>
                <a:latin typeface="宋体" panose="02010600030101010101" pitchFamily="2" charset="-122"/>
                <a:ea typeface="宋体" panose="02010600030101010101" pitchFamily="2" charset="-122"/>
              </a:rPr>
              <a:t>研究《关于鼓励和支持公共机构采用能源费用托管服务的意见》，拟选择能源费用托管</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方</a:t>
            </a:r>
            <a:r>
              <a:rPr kumimoji="0" lang="zh-CN" altLang="en-US"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式</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，并通过集体学习《公共机构能源费用托管服务政策与实践》，了解开展能源费用托管的政策和工作流程。</a:t>
            </a:r>
            <a:endParaRPr kumimoji="0" lang="en-US"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endParaRPr>
          </a:p>
          <a:p>
            <a:pPr marR="0" lvl="0" indent="0" algn="l" defTabSz="914400" rtl="0" eaLnBrk="0" fontAlgn="base" hangingPunct="0">
              <a:lnSpc>
                <a:spcPct val="110000"/>
              </a:lnSpc>
              <a:spcBef>
                <a:spcPct val="0"/>
              </a:spcBef>
              <a:spcAft>
                <a:spcPct val="0"/>
              </a:spcAft>
              <a:buClrTx/>
              <a:buSzTx/>
              <a:buFontTx/>
              <a:buNone/>
            </a:pPr>
            <a:r>
              <a:rPr lang="en-US" altLang="zh-CN" sz="2000" dirty="0">
                <a:solidFill>
                  <a:srgbClr val="333333"/>
                </a:solidFill>
                <a:latin typeface="宋体" panose="02010600030101010101" pitchFamily="2" charset="-122"/>
                <a:ea typeface="宋体" panose="02010600030101010101" pitchFamily="2" charset="-122"/>
              </a:rPr>
              <a:t> </a:t>
            </a:r>
            <a:r>
              <a:rPr lang="en-US" altLang="zh-CN" sz="2000" dirty="0" smtClean="0">
                <a:solidFill>
                  <a:srgbClr val="333333"/>
                </a:solidFill>
                <a:latin typeface="宋体" panose="02010600030101010101" pitchFamily="2" charset="-122"/>
                <a:ea typeface="宋体" panose="02010600030101010101" pitchFamily="2" charset="-122"/>
              </a:rPr>
              <a:t>   </a:t>
            </a:r>
            <a:r>
              <a:rPr kumimoji="0" lang="zh-CN" altLang="zh-CN" sz="2000" b="1"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8月初</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，分局参加2024年空管系统节能管理培训，将能源费用托管工作思路向民航局节能办、空管局办公室汇报，得到上级支持。</a:t>
            </a:r>
            <a:endParaRPr kumimoji="0" lang="en-US"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endParaRPr>
          </a:p>
          <a:p>
            <a:pPr marR="0" lvl="0" indent="0" algn="l" defTabSz="914400" rtl="0" eaLnBrk="0" fontAlgn="base" hangingPunct="0">
              <a:lnSpc>
                <a:spcPct val="110000"/>
              </a:lnSpc>
              <a:spcBef>
                <a:spcPct val="0"/>
              </a:spcBef>
              <a:spcAft>
                <a:spcPct val="0"/>
              </a:spcAft>
              <a:buClrTx/>
              <a:buSzTx/>
              <a:buFontTx/>
              <a:buNone/>
            </a:pPr>
            <a:r>
              <a:rPr lang="en-US" altLang="zh-CN" sz="2000" b="1" dirty="0">
                <a:solidFill>
                  <a:srgbClr val="333333"/>
                </a:solidFill>
                <a:latin typeface="宋体" panose="02010600030101010101" pitchFamily="2" charset="-122"/>
                <a:ea typeface="宋体" panose="02010600030101010101" pitchFamily="2" charset="-122"/>
              </a:rPr>
              <a:t> </a:t>
            </a:r>
            <a:r>
              <a:rPr lang="en-US" altLang="zh-CN" sz="2000" b="1" dirty="0" smtClean="0">
                <a:solidFill>
                  <a:srgbClr val="333333"/>
                </a:solidFill>
                <a:latin typeface="宋体" panose="02010600030101010101" pitchFamily="2" charset="-122"/>
                <a:ea typeface="宋体" panose="02010600030101010101" pitchFamily="2" charset="-122"/>
              </a:rPr>
              <a:t>   </a:t>
            </a:r>
            <a:r>
              <a:rPr kumimoji="0" lang="zh-CN" altLang="zh-CN" sz="2000" b="1"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8月下旬</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，分局</a:t>
            </a:r>
            <a:r>
              <a:rPr lang="zh-CN" altLang="zh-CN" sz="2000" dirty="0">
                <a:solidFill>
                  <a:srgbClr val="333333"/>
                </a:solidFill>
                <a:latin typeface="宋体" panose="02010600030101010101" pitchFamily="2" charset="-122"/>
                <a:ea typeface="宋体" panose="02010600030101010101" pitchFamily="2" charset="-122"/>
              </a:rPr>
              <a:t>邀请中节能成都分公司来渝开展能源费用托管前期论证，了解能源审计开展、主要用能系统的建设及维护、能耗</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数据等详细情况。 </a:t>
            </a:r>
          </a:p>
          <a:p>
            <a:pPr marR="0" lvl="0" indent="0" algn="l" defTabSz="914400" rtl="0" eaLnBrk="0" fontAlgn="base" hangingPunct="0">
              <a:lnSpc>
                <a:spcPct val="110000"/>
              </a:lnSpc>
              <a:spcBef>
                <a:spcPct val="0"/>
              </a:spcBef>
              <a:spcAft>
                <a:spcPct val="0"/>
              </a:spcAft>
              <a:buClrTx/>
              <a:buSzTx/>
              <a:buFontTx/>
              <a:buNone/>
            </a:pP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   </a:t>
            </a:r>
            <a:r>
              <a:rPr kumimoji="0" lang="zh-CN" altLang="zh-CN" sz="2000" b="0"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 </a:t>
            </a:r>
            <a:r>
              <a:rPr kumimoji="0" lang="zh-CN" altLang="zh-CN" sz="2000" b="1" i="0" u="none"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下一步</a:t>
            </a:r>
            <a:r>
              <a:rPr kumimoji="0" lang="zh-CN" altLang="zh-CN" sz="2000" b="0" i="0" u="none" strike="noStrike" cap="none" normalizeH="0" baseline="0" dirty="0" smtClean="0">
                <a:ln>
                  <a:noFill/>
                </a:ln>
                <a:solidFill>
                  <a:srgbClr val="333333"/>
                </a:solidFill>
                <a:effectLst/>
                <a:latin typeface="宋体" panose="02010600030101010101" pitchFamily="2" charset="-122"/>
                <a:ea typeface="宋体" panose="02010600030101010101" pitchFamily="2" charset="-122"/>
              </a:rPr>
              <a:t>，民航重庆空管分局将</a:t>
            </a:r>
            <a:r>
              <a:rPr lang="zh-CN" altLang="zh-CN" sz="2000" dirty="0">
                <a:solidFill>
                  <a:srgbClr val="333333"/>
                </a:solidFill>
                <a:latin typeface="宋体" panose="02010600030101010101" pitchFamily="2" charset="-122"/>
                <a:ea typeface="宋体" panose="02010600030101010101" pitchFamily="2" charset="-122"/>
              </a:rPr>
              <a:t>委托专业机构编制能源费用托管项目实施方案，并组织评审，重点评估方案的技术可行性、经济合理性。待方案完善后，将按流程积极推进能源费用托管工作，切实提升节能管理效能，推动节能工作取得实效。 </a:t>
            </a:r>
          </a:p>
          <a:p>
            <a:pPr marL="0" marR="0" lvl="0" indent="0" algn="l" defTabSz="914400" rtl="0" eaLnBrk="0" fontAlgn="base" latinLnBrk="0" hangingPunct="0">
              <a:lnSpc>
                <a:spcPct val="100000"/>
              </a:lnSpc>
              <a:spcBef>
                <a:spcPct val="0"/>
              </a:spcBef>
              <a:spcAft>
                <a:spcPct val="0"/>
              </a:spcAft>
              <a:buClrTx/>
              <a:buSzTx/>
              <a:buFontTx/>
              <a:buNone/>
            </a:pPr>
            <a:r>
              <a:rPr kumimoji="0" lang="zh-CN" altLang="zh-CN" b="0" i="0" u="none" strike="noStrike" cap="none" normalizeH="0" baseline="0" dirty="0" smtClean="0">
                <a:ln>
                  <a:noFill/>
                </a:ln>
                <a:solidFill>
                  <a:schemeClr val="tx1"/>
                </a:solidFill>
                <a:effectLst/>
                <a:latin typeface="Arial" panose="020B0604020202020204" pitchFamily="34" charset="0"/>
              </a:rPr>
              <a:t/>
            </a:r>
            <a:br>
              <a:rPr kumimoji="0" lang="zh-CN" altLang="zh-CN" b="0" i="0" u="none" strike="noStrike" cap="none" normalizeH="0" baseline="0" dirty="0" smtClean="0">
                <a:ln>
                  <a:noFill/>
                </a:ln>
                <a:solidFill>
                  <a:schemeClr val="tx1"/>
                </a:solidFill>
                <a:effectLst/>
                <a:latin typeface="Arial" panose="020B0604020202020204" pitchFamily="34" charset="0"/>
              </a:rPr>
            </a:br>
            <a:r>
              <a:rPr kumimoji="0" lang="en-US" altLang="zh-CN" b="0" i="0" u="none" strike="noStrike" cap="none" normalizeH="0" baseline="0" dirty="0" smtClean="0">
                <a:ln>
                  <a:noFill/>
                </a:ln>
                <a:solidFill>
                  <a:schemeClr val="tx1"/>
                </a:solidFill>
                <a:effectLst/>
                <a:latin typeface="Arial" panose="020B0604020202020204" pitchFamily="34" charset="0"/>
              </a:rPr>
              <a:t> </a:t>
            </a:r>
            <a:endParaRPr kumimoji="0" lang="zh-CN" altLang="zh-CN"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31"/>
          <p:cNvSpPr>
            <a:spLocks noGrp="1"/>
          </p:cNvSpPr>
          <p:nvPr>
            <p:ph type="body" sz="quarter" idx="10"/>
          </p:nvPr>
        </p:nvSpPr>
        <p:spPr>
          <a:xfrm>
            <a:off x="590550" y="286496"/>
            <a:ext cx="11601450" cy="646331"/>
          </a:xfrm>
        </p:spPr>
        <p:txBody>
          <a:bodyPr/>
          <a:lstStyle/>
          <a:p>
            <a:r>
              <a:rPr lang="en-US" altLang="zh-CN" sz="3600" dirty="0">
                <a:latin typeface="微软雅黑" panose="020B0503020204020204" charset="-122"/>
              </a:rPr>
              <a:t>4</a:t>
            </a:r>
            <a:r>
              <a:rPr lang="en-US" altLang="zh-CN" sz="3600" dirty="0" smtClean="0">
                <a:latin typeface="微软雅黑" panose="020B0503020204020204" charset="-122"/>
              </a:rPr>
              <a:t>  </a:t>
            </a:r>
            <a:r>
              <a:rPr lang="zh-CN" altLang="en-US" sz="3600" dirty="0">
                <a:latin typeface="微软雅黑" panose="020B0503020204020204" charset="-122"/>
              </a:rPr>
              <a:t>综合能源服务业的</a:t>
            </a:r>
            <a:r>
              <a:rPr lang="zh-CN" altLang="en-US" sz="3600" dirty="0" smtClean="0">
                <a:latin typeface="微软雅黑" panose="020B0503020204020204" charset="-122"/>
              </a:rPr>
              <a:t>主营业务</a:t>
            </a:r>
            <a:r>
              <a:rPr lang="en-US" altLang="zh-CN" sz="3600" dirty="0">
                <a:latin typeface="微软雅黑" panose="020B0503020204020204" charset="-122"/>
              </a:rPr>
              <a:t>——</a:t>
            </a:r>
            <a:r>
              <a:rPr lang="zh-CN" altLang="en-US" sz="3600" dirty="0">
                <a:latin typeface="微软雅黑" panose="020B0503020204020204" charset="-122"/>
              </a:rPr>
              <a:t>能源费用托管服务</a:t>
            </a:r>
            <a:endParaRPr lang="zh-CN" altLang="zh-CN" sz="3600" dirty="0">
              <a:latin typeface="微软雅黑" panose="020B0503020204020204" charset="-122"/>
            </a:endParaRPr>
          </a:p>
        </p:txBody>
      </p:sp>
      <p:sp>
        <p:nvSpPr>
          <p:cNvPr id="31" name="TextBox 10"/>
          <p:cNvSpPr txBox="1"/>
          <p:nvPr/>
        </p:nvSpPr>
        <p:spPr>
          <a:xfrm>
            <a:off x="438899" y="932827"/>
            <a:ext cx="10197570" cy="8217634"/>
          </a:xfrm>
          <a:prstGeom prst="rect">
            <a:avLst/>
          </a:prstGeom>
          <a:noFill/>
        </p:spPr>
        <p:txBody>
          <a:bodyPr wrap="square" rtlCol="0">
            <a:spAutoFit/>
          </a:bodyPr>
          <a:lstStyle>
            <a:defPPr>
              <a:defRPr lang="zh-CN"/>
            </a:defPPr>
            <a:lvl1pPr>
              <a:defRPr sz="2400" b="1">
                <a:solidFill>
                  <a:schemeClr val="bg1">
                    <a:lumMod val="50000"/>
                  </a:schemeClr>
                </a:solidFill>
              </a:defRPr>
            </a:lvl1pPr>
          </a:lstStyle>
          <a:p>
            <a:pPr algn="just">
              <a:lnSpc>
                <a:spcPct val="150000"/>
              </a:lnSpc>
              <a:defRPr/>
            </a:pPr>
            <a:r>
              <a:rPr lang="en-US" altLang="zh-CN" sz="2800" dirty="0">
                <a:solidFill>
                  <a:srgbClr val="FF0000"/>
                </a:solidFill>
                <a:latin typeface="Arial" panose="020B0604020202020204"/>
                <a:ea typeface="微软雅黑" panose="020B0503020204020204" charset="-122"/>
                <a:sym typeface="+mn-ea"/>
              </a:rPr>
              <a:t>4</a:t>
            </a:r>
            <a:r>
              <a:rPr lang="en-US" altLang="zh-CN" sz="2800" dirty="0" smtClean="0">
                <a:solidFill>
                  <a:srgbClr val="FF0000"/>
                </a:solidFill>
                <a:latin typeface="Arial" panose="020B0604020202020204"/>
                <a:ea typeface="微软雅黑" panose="020B0503020204020204" charset="-122"/>
                <a:sym typeface="+mn-ea"/>
              </a:rPr>
              <a:t>.1 《</a:t>
            </a:r>
            <a:r>
              <a:rPr lang="zh-CN" altLang="en-US" sz="2800" dirty="0" smtClean="0">
                <a:solidFill>
                  <a:srgbClr val="FF0000"/>
                </a:solidFill>
                <a:latin typeface="Arial" panose="020B0604020202020204"/>
                <a:ea typeface="微软雅黑" panose="020B0503020204020204" charset="-122"/>
                <a:sym typeface="+mn-ea"/>
              </a:rPr>
              <a:t>意见</a:t>
            </a:r>
            <a:r>
              <a:rPr lang="en-US" altLang="zh-CN" sz="2800" dirty="0" smtClean="0">
                <a:solidFill>
                  <a:srgbClr val="FF0000"/>
                </a:solidFill>
                <a:latin typeface="Arial" panose="020B0604020202020204"/>
                <a:ea typeface="微软雅黑" panose="020B0503020204020204" charset="-122"/>
                <a:sym typeface="+mn-ea"/>
              </a:rPr>
              <a:t>》</a:t>
            </a:r>
            <a:r>
              <a:rPr lang="zh-CN" altLang="en-US" sz="2800" dirty="0" smtClean="0">
                <a:solidFill>
                  <a:srgbClr val="FF0000"/>
                </a:solidFill>
                <a:latin typeface="Arial" panose="020B0604020202020204"/>
                <a:ea typeface="微软雅黑" panose="020B0503020204020204" charset="-122"/>
                <a:sym typeface="+mn-ea"/>
              </a:rPr>
              <a:t>明晰的</a:t>
            </a:r>
            <a:r>
              <a:rPr lang="zh-CN" altLang="en-US" sz="2800" dirty="0" smtClean="0">
                <a:solidFill>
                  <a:srgbClr val="FF0000"/>
                </a:solidFill>
                <a:sym typeface="+mn-ea"/>
              </a:rPr>
              <a:t>能源费用</a:t>
            </a:r>
            <a:r>
              <a:rPr lang="zh-CN" altLang="en-US" sz="2800" dirty="0" smtClean="0">
                <a:solidFill>
                  <a:srgbClr val="FF0000"/>
                </a:solidFill>
                <a:sym typeface="+mn-ea"/>
              </a:rPr>
              <a:t>托管</a:t>
            </a:r>
            <a:r>
              <a:rPr lang="zh-CN" altLang="en-US" sz="2800" dirty="0" smtClean="0">
                <a:solidFill>
                  <a:srgbClr val="FF0000"/>
                </a:solidFill>
                <a:sym typeface="+mn-ea"/>
              </a:rPr>
              <a:t>服务</a:t>
            </a:r>
            <a:endParaRPr lang="en-US" altLang="zh-CN" sz="2800" dirty="0" smtClean="0">
              <a:solidFill>
                <a:srgbClr val="FF0000"/>
              </a:solidFill>
              <a:sym typeface="+mn-ea"/>
            </a:endParaRPr>
          </a:p>
          <a:p>
            <a:pPr marL="285750" indent="-285750" algn="just">
              <a:lnSpc>
                <a:spcPct val="150000"/>
              </a:lnSpc>
              <a:buFont typeface="Wingdings" panose="05000000000000000000" charset="0"/>
              <a:buChar char="ü"/>
              <a:defRPr/>
            </a:pPr>
            <a:r>
              <a:rPr lang="en-US" altLang="zh-CN" sz="2000" dirty="0" smtClean="0">
                <a:solidFill>
                  <a:schemeClr val="tx1"/>
                </a:solidFill>
              </a:rPr>
              <a:t>1</a:t>
            </a:r>
            <a:r>
              <a:rPr lang="zh-CN" altLang="en-US" sz="2000" dirty="0" smtClean="0">
                <a:solidFill>
                  <a:schemeClr val="tx1"/>
                </a:solidFill>
              </a:rPr>
              <a:t>、能源费用托管的</a:t>
            </a:r>
            <a:r>
              <a:rPr lang="zh-CN" altLang="en-US" sz="2000" dirty="0" smtClean="0">
                <a:solidFill>
                  <a:srgbClr val="FF0000"/>
                </a:solidFill>
              </a:rPr>
              <a:t>含义</a:t>
            </a:r>
            <a:r>
              <a:rPr lang="zh-CN" altLang="en-US" sz="2000" dirty="0" smtClean="0">
                <a:solidFill>
                  <a:schemeClr val="tx1"/>
                </a:solidFill>
              </a:rPr>
              <a:t>：</a:t>
            </a:r>
            <a:r>
              <a:rPr lang="zh-CN" altLang="en-US" sz="2000" dirty="0" smtClean="0">
                <a:solidFill>
                  <a:srgbClr val="FF0000"/>
                </a:solidFill>
              </a:rPr>
              <a:t>综合能源服务的一种模式</a:t>
            </a:r>
            <a:r>
              <a:rPr lang="zh-CN" altLang="en-US" sz="2000" dirty="0" smtClean="0">
                <a:solidFill>
                  <a:schemeClr val="tx1"/>
                </a:solidFill>
              </a:rPr>
              <a:t>。服务购买方（甲方）委托，服务提供方（以下简称为节能服务公司）以能源效率优化为目的，能源费用为目标，向用能单位提供的用能状况诊断、改造、运维管理等专业化的服务。</a:t>
            </a:r>
            <a:endParaRPr lang="en-US" altLang="zh-CN" sz="2000" dirty="0" smtClean="0">
              <a:solidFill>
                <a:schemeClr val="tx1"/>
              </a:solidFill>
            </a:endParaRPr>
          </a:p>
          <a:p>
            <a:pPr marL="285750" indent="-285750" algn="just">
              <a:lnSpc>
                <a:spcPct val="150000"/>
              </a:lnSpc>
              <a:buFont typeface="Wingdings" panose="05000000000000000000" charset="0"/>
              <a:buChar char="ü"/>
              <a:defRPr/>
            </a:pPr>
            <a:r>
              <a:rPr lang="en-US" altLang="zh-CN" sz="2000" dirty="0" smtClean="0">
                <a:solidFill>
                  <a:schemeClr val="tx1"/>
                </a:solidFill>
              </a:rPr>
              <a:t>2</a:t>
            </a:r>
            <a:r>
              <a:rPr lang="zh-CN" altLang="en-US" sz="2000" dirty="0" smtClean="0">
                <a:solidFill>
                  <a:schemeClr val="tx1"/>
                </a:solidFill>
              </a:rPr>
              <a:t>、</a:t>
            </a:r>
            <a:r>
              <a:rPr lang="zh-CN" altLang="en-US" sz="2000" dirty="0">
                <a:solidFill>
                  <a:schemeClr val="tx1"/>
                </a:solidFill>
              </a:rPr>
              <a:t>托管服务的</a:t>
            </a:r>
            <a:r>
              <a:rPr lang="zh-CN" altLang="en-US" sz="2000" dirty="0" smtClean="0">
                <a:solidFill>
                  <a:srgbClr val="FF0000"/>
                </a:solidFill>
              </a:rPr>
              <a:t>范围</a:t>
            </a:r>
            <a:r>
              <a:rPr lang="zh-CN" altLang="en-US" sz="2000" dirty="0" smtClean="0">
                <a:solidFill>
                  <a:schemeClr val="tx1"/>
                </a:solidFill>
              </a:rPr>
              <a:t>。全面承担用能单位电</a:t>
            </a:r>
            <a:r>
              <a:rPr lang="zh-CN" altLang="en-US" sz="2000" dirty="0">
                <a:solidFill>
                  <a:schemeClr val="tx1"/>
                </a:solidFill>
              </a:rPr>
              <a:t>、气、煤、油、市政热力、水</a:t>
            </a:r>
            <a:r>
              <a:rPr lang="zh-CN" altLang="en-US" sz="2000" dirty="0" smtClean="0">
                <a:solidFill>
                  <a:schemeClr val="tx1"/>
                </a:solidFill>
              </a:rPr>
              <a:t>等用能设施的</a:t>
            </a:r>
            <a:r>
              <a:rPr lang="zh-CN" altLang="en-US" sz="2000" dirty="0">
                <a:solidFill>
                  <a:schemeClr val="tx1"/>
                </a:solidFill>
              </a:rPr>
              <a:t>运行、管理、维护和</a:t>
            </a:r>
            <a:r>
              <a:rPr lang="zh-CN" altLang="en-US" sz="2000" dirty="0" smtClean="0">
                <a:solidFill>
                  <a:schemeClr val="tx1"/>
                </a:solidFill>
              </a:rPr>
              <a:t>改造。</a:t>
            </a:r>
            <a:endParaRPr lang="en-US" altLang="zh-CN" sz="2000" dirty="0" smtClean="0">
              <a:solidFill>
                <a:schemeClr val="tx1"/>
              </a:solidFill>
            </a:endParaRPr>
          </a:p>
          <a:p>
            <a:pPr marL="285750" indent="-285750" algn="just">
              <a:lnSpc>
                <a:spcPct val="150000"/>
              </a:lnSpc>
              <a:buFont typeface="Wingdings" panose="05000000000000000000" charset="0"/>
              <a:buChar char="ü"/>
              <a:defRPr/>
            </a:pPr>
            <a:r>
              <a:rPr lang="en-US" altLang="zh-CN" sz="2000" dirty="0">
                <a:solidFill>
                  <a:schemeClr val="tx1"/>
                </a:solidFill>
              </a:rPr>
              <a:t>3</a:t>
            </a:r>
            <a:r>
              <a:rPr lang="zh-CN" altLang="en-US" sz="2000" dirty="0" smtClean="0">
                <a:solidFill>
                  <a:schemeClr val="tx1"/>
                </a:solidFill>
              </a:rPr>
              <a:t>、</a:t>
            </a:r>
            <a:r>
              <a:rPr lang="zh-CN" altLang="en-US" sz="2000" dirty="0">
                <a:solidFill>
                  <a:srgbClr val="FF0000"/>
                </a:solidFill>
              </a:rPr>
              <a:t>利润来源</a:t>
            </a:r>
            <a:r>
              <a:rPr lang="zh-CN" altLang="en-US" sz="2000" dirty="0" smtClean="0">
                <a:solidFill>
                  <a:schemeClr val="tx1"/>
                </a:solidFill>
              </a:rPr>
              <a:t>：用</a:t>
            </a:r>
            <a:r>
              <a:rPr lang="zh-CN" altLang="en-US" sz="2000" dirty="0">
                <a:solidFill>
                  <a:schemeClr val="tx1"/>
                </a:solidFill>
              </a:rPr>
              <a:t>能</a:t>
            </a:r>
            <a:r>
              <a:rPr lang="zh-CN" altLang="en-US" sz="2000" dirty="0" smtClean="0">
                <a:solidFill>
                  <a:schemeClr val="tx1"/>
                </a:solidFill>
              </a:rPr>
              <a:t>单位</a:t>
            </a:r>
            <a:r>
              <a:rPr lang="zh-CN" altLang="en-US" sz="2000" dirty="0">
                <a:solidFill>
                  <a:schemeClr val="tx1"/>
                </a:solidFill>
              </a:rPr>
              <a:t>根据合同确定的能源基准</a:t>
            </a:r>
            <a:r>
              <a:rPr lang="zh-CN" altLang="en-US" sz="2000" dirty="0" smtClean="0">
                <a:solidFill>
                  <a:schemeClr val="tx1"/>
                </a:solidFill>
              </a:rPr>
              <a:t>费用，支付</a:t>
            </a:r>
            <a:r>
              <a:rPr lang="zh-CN" altLang="en-US" sz="2000" dirty="0">
                <a:solidFill>
                  <a:schemeClr val="tx1"/>
                </a:solidFill>
              </a:rPr>
              <a:t>给节能服务公司作为托管</a:t>
            </a:r>
            <a:r>
              <a:rPr lang="zh-CN" altLang="en-US" sz="2000" dirty="0" smtClean="0">
                <a:solidFill>
                  <a:schemeClr val="tx1"/>
                </a:solidFill>
              </a:rPr>
              <a:t>费用；节能</a:t>
            </a:r>
            <a:r>
              <a:rPr lang="zh-CN" altLang="en-US" sz="2000" dirty="0">
                <a:solidFill>
                  <a:schemeClr val="tx1"/>
                </a:solidFill>
              </a:rPr>
              <a:t>服务公司通过科学的</a:t>
            </a:r>
            <a:r>
              <a:rPr lang="zh-CN" altLang="en-US" sz="2000" dirty="0" smtClean="0">
                <a:solidFill>
                  <a:schemeClr val="tx1"/>
                </a:solidFill>
              </a:rPr>
              <a:t>运维管理</a:t>
            </a:r>
            <a:r>
              <a:rPr lang="zh-CN" altLang="en-US" sz="2000" dirty="0">
                <a:solidFill>
                  <a:schemeClr val="tx1"/>
                </a:solidFill>
              </a:rPr>
              <a:t>和节能技术的</a:t>
            </a:r>
            <a:r>
              <a:rPr lang="zh-CN" altLang="en-US" sz="2000" dirty="0" smtClean="0">
                <a:solidFill>
                  <a:schemeClr val="tx1"/>
                </a:solidFill>
              </a:rPr>
              <a:t>应用，</a:t>
            </a:r>
            <a:r>
              <a:rPr lang="zh-CN" altLang="en-US" sz="2000" dirty="0" smtClean="0">
                <a:solidFill>
                  <a:srgbClr val="FF0000"/>
                </a:solidFill>
              </a:rPr>
              <a:t>提高</a:t>
            </a:r>
            <a:r>
              <a:rPr lang="zh-CN" altLang="en-US" sz="2000" dirty="0">
                <a:solidFill>
                  <a:srgbClr val="FF0000"/>
                </a:solidFill>
              </a:rPr>
              <a:t>能源效率、</a:t>
            </a:r>
            <a:r>
              <a:rPr lang="zh-CN" altLang="en-US" sz="2000" dirty="0" smtClean="0">
                <a:solidFill>
                  <a:srgbClr val="FF0000"/>
                </a:solidFill>
              </a:rPr>
              <a:t>减少</a:t>
            </a:r>
            <a:r>
              <a:rPr lang="zh-CN" altLang="en-US" sz="2000" dirty="0">
                <a:solidFill>
                  <a:srgbClr val="FF0000"/>
                </a:solidFill>
              </a:rPr>
              <a:t>费用支出、获取合法利润</a:t>
            </a:r>
            <a:r>
              <a:rPr lang="zh-CN" altLang="en-US" sz="2000" dirty="0" smtClean="0">
                <a:solidFill>
                  <a:srgbClr val="FF0000"/>
                </a:solidFill>
              </a:rPr>
              <a:t>。</a:t>
            </a:r>
            <a:endParaRPr lang="en-US" altLang="zh-CN" sz="2000" dirty="0" smtClean="0">
              <a:solidFill>
                <a:srgbClr val="FF0000"/>
              </a:solidFill>
            </a:endParaRPr>
          </a:p>
          <a:p>
            <a:pPr marL="285750" indent="-285750" algn="just">
              <a:lnSpc>
                <a:spcPct val="150000"/>
              </a:lnSpc>
              <a:buFont typeface="Wingdings" panose="05000000000000000000" charset="0"/>
              <a:buChar char="ü"/>
              <a:defRPr/>
            </a:pPr>
            <a:r>
              <a:rPr lang="en-US" altLang="zh-CN" sz="2000" dirty="0" smtClean="0">
                <a:solidFill>
                  <a:schemeClr val="tx1"/>
                </a:solidFill>
              </a:rPr>
              <a:t>4</a:t>
            </a:r>
            <a:r>
              <a:rPr lang="zh-CN" altLang="en-US" sz="2000" dirty="0" smtClean="0">
                <a:solidFill>
                  <a:schemeClr val="tx1"/>
                </a:solidFill>
              </a:rPr>
              <a:t>、能源费用托管服务的</a:t>
            </a:r>
            <a:r>
              <a:rPr lang="zh-CN" altLang="en-US" sz="2000" dirty="0" smtClean="0">
                <a:solidFill>
                  <a:srgbClr val="FF0000"/>
                </a:solidFill>
              </a:rPr>
              <a:t>特性</a:t>
            </a:r>
            <a:r>
              <a:rPr lang="zh-CN" altLang="en-US" sz="2000" dirty="0" smtClean="0">
                <a:solidFill>
                  <a:schemeClr val="tx1"/>
                </a:solidFill>
              </a:rPr>
              <a:t>：</a:t>
            </a:r>
            <a:r>
              <a:rPr lang="zh-CN" altLang="en-US" sz="2000" dirty="0" smtClean="0">
                <a:solidFill>
                  <a:srgbClr val="FF0000"/>
                </a:solidFill>
              </a:rPr>
              <a:t>属于智力密集型的服务业，靠</a:t>
            </a:r>
            <a:r>
              <a:rPr lang="zh-CN" altLang="en-US" sz="2000" dirty="0">
                <a:solidFill>
                  <a:srgbClr val="FF0000"/>
                </a:solidFill>
              </a:rPr>
              <a:t>智力服务获取</a:t>
            </a:r>
            <a:r>
              <a:rPr lang="zh-CN" altLang="en-US" sz="2000" dirty="0" smtClean="0">
                <a:solidFill>
                  <a:srgbClr val="FF0000"/>
                </a:solidFill>
              </a:rPr>
              <a:t>利润</a:t>
            </a:r>
            <a:r>
              <a:rPr lang="zh-CN" altLang="en-US" sz="2000" dirty="0" smtClean="0">
                <a:solidFill>
                  <a:schemeClr val="tx1"/>
                </a:solidFill>
              </a:rPr>
              <a:t>；不同于资金（资本）</a:t>
            </a:r>
            <a:r>
              <a:rPr lang="zh-CN" altLang="en-US" sz="2000" dirty="0">
                <a:solidFill>
                  <a:schemeClr val="tx1"/>
                </a:solidFill>
              </a:rPr>
              <a:t>驱动型合同能源管理</a:t>
            </a:r>
            <a:r>
              <a:rPr lang="zh-CN" altLang="en-US" sz="2000" dirty="0" smtClean="0">
                <a:solidFill>
                  <a:schemeClr val="tx1"/>
                </a:solidFill>
              </a:rPr>
              <a:t>，追求投资回报。</a:t>
            </a:r>
            <a:endParaRPr lang="en-US" altLang="zh-CN" sz="2000" dirty="0" smtClean="0">
              <a:solidFill>
                <a:schemeClr val="tx1"/>
              </a:solidFill>
            </a:endParaRPr>
          </a:p>
          <a:p>
            <a:pPr marL="285750" indent="-285750" algn="just">
              <a:lnSpc>
                <a:spcPct val="150000"/>
              </a:lnSpc>
              <a:buFont typeface="Wingdings" panose="05000000000000000000" charset="0"/>
              <a:buChar char="ü"/>
              <a:defRPr/>
            </a:pPr>
            <a:endParaRPr lang="en-US" altLang="zh-CN" sz="2000" dirty="0" smtClean="0">
              <a:solidFill>
                <a:schemeClr val="tx1"/>
              </a:solidFill>
            </a:endParaRPr>
          </a:p>
          <a:p>
            <a:pPr marL="285750" indent="-285750" algn="just">
              <a:lnSpc>
                <a:spcPct val="150000"/>
              </a:lnSpc>
              <a:buFont typeface="Wingdings" panose="05000000000000000000" charset="0"/>
              <a:buChar char="ü"/>
              <a:defRPr/>
            </a:pPr>
            <a:endParaRPr lang="en-US" altLang="zh-CN" sz="2000" dirty="0">
              <a:solidFill>
                <a:schemeClr val="tx1"/>
              </a:solidFill>
              <a:sym typeface="+mn-ea"/>
            </a:endParaRPr>
          </a:p>
          <a:p>
            <a:pPr lvl="0" indent="-285750" algn="just">
              <a:lnSpc>
                <a:spcPct val="150000"/>
              </a:lnSpc>
              <a:buFont typeface="Wingdings" panose="05000000000000000000" charset="0"/>
              <a:buChar char="ü"/>
              <a:defRPr/>
            </a:pPr>
            <a:endParaRPr lang="en-US" altLang="zh-CN" sz="2800" dirty="0">
              <a:solidFill>
                <a:srgbClr val="FF0000"/>
              </a:solidFill>
              <a:latin typeface="Arial" panose="020B0604020202020204"/>
              <a:ea typeface="微软雅黑" panose="020B0503020204020204" charset="-122"/>
              <a:sym typeface="+mn-ea"/>
            </a:endParaRPr>
          </a:p>
          <a:p>
            <a:pPr lvl="0" algn="ctr">
              <a:defRPr/>
            </a:pPr>
            <a:endParaRPr lang="en-US" altLang="zh-CN" sz="2800" dirty="0" smtClean="0">
              <a:solidFill>
                <a:srgbClr val="FF0000"/>
              </a:solidFill>
              <a:latin typeface="Arial" panose="020B0604020202020204"/>
              <a:ea typeface="微软雅黑" panose="020B0503020204020204" charset="-122"/>
              <a:sym typeface="+mn-ea"/>
            </a:endParaRPr>
          </a:p>
          <a:p>
            <a:pPr lvl="0" algn="ctr">
              <a:defRPr/>
            </a:pPr>
            <a:r>
              <a:rPr lang="en-US" altLang="zh-CN" sz="2800" dirty="0" smtClean="0">
                <a:solidFill>
                  <a:srgbClr val="FF0000"/>
                </a:solidFill>
                <a:latin typeface="Arial" panose="020B0604020202020204"/>
                <a:ea typeface="微软雅黑" panose="020B0503020204020204" charset="-122"/>
                <a:sym typeface="+mn-ea"/>
              </a:rPr>
              <a:t>  </a:t>
            </a:r>
          </a:p>
          <a:p>
            <a:pPr lvl="0" algn="ctr">
              <a:defRPr/>
            </a:pPr>
            <a:endParaRPr lang="zh-CN" altLang="en-US" sz="2800" dirty="0">
              <a:solidFill>
                <a:srgbClr val="FF0000"/>
              </a:solidFill>
              <a:latin typeface="Arial" panose="020B0604020202020204"/>
              <a:ea typeface="微软雅黑" panose="020B0503020204020204" charset="-122"/>
            </a:endParaRPr>
          </a:p>
        </p:txBody>
      </p:sp>
    </p:spTree>
  </p:cSld>
  <p:clrMapOvr>
    <a:masterClrMapping/>
  </p:clrMapOvr>
  <p:transition advTm="5464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31"/>
          <p:cNvSpPr>
            <a:spLocks noGrp="1"/>
          </p:cNvSpPr>
          <p:nvPr>
            <p:ph type="body" sz="quarter" idx="10"/>
          </p:nvPr>
        </p:nvSpPr>
        <p:spPr>
          <a:xfrm>
            <a:off x="590550" y="286496"/>
            <a:ext cx="11601450" cy="646331"/>
          </a:xfrm>
        </p:spPr>
        <p:txBody>
          <a:bodyPr/>
          <a:lstStyle/>
          <a:p>
            <a:r>
              <a:rPr lang="en-US" altLang="zh-CN" sz="3600" dirty="0">
                <a:latin typeface="微软雅黑" panose="020B0503020204020204" charset="-122"/>
              </a:rPr>
              <a:t>4</a:t>
            </a:r>
            <a:r>
              <a:rPr lang="en-US" altLang="zh-CN" sz="3600" dirty="0" smtClean="0">
                <a:latin typeface="微软雅黑" panose="020B0503020204020204" charset="-122"/>
              </a:rPr>
              <a:t>  </a:t>
            </a:r>
            <a:r>
              <a:rPr lang="zh-CN" altLang="en-US" sz="3600" dirty="0">
                <a:latin typeface="微软雅黑" panose="020B0503020204020204" charset="-122"/>
              </a:rPr>
              <a:t>综合能源服务业的</a:t>
            </a:r>
            <a:r>
              <a:rPr lang="zh-CN" altLang="en-US" sz="3600" dirty="0" smtClean="0">
                <a:latin typeface="微软雅黑" panose="020B0503020204020204" charset="-122"/>
              </a:rPr>
              <a:t>主营业务</a:t>
            </a:r>
            <a:r>
              <a:rPr lang="en-US" altLang="zh-CN" sz="3600" dirty="0">
                <a:latin typeface="微软雅黑" panose="020B0503020204020204" charset="-122"/>
              </a:rPr>
              <a:t>——</a:t>
            </a:r>
            <a:r>
              <a:rPr lang="zh-CN" altLang="en-US" sz="3600" dirty="0">
                <a:latin typeface="微软雅黑" panose="020B0503020204020204" charset="-122"/>
              </a:rPr>
              <a:t>能源费用托管服务</a:t>
            </a:r>
            <a:endParaRPr lang="zh-CN" altLang="zh-CN" sz="3600" dirty="0">
              <a:latin typeface="微软雅黑" panose="020B0503020204020204" charset="-122"/>
            </a:endParaRPr>
          </a:p>
        </p:txBody>
      </p:sp>
      <p:sp>
        <p:nvSpPr>
          <p:cNvPr id="31" name="TextBox 10"/>
          <p:cNvSpPr txBox="1"/>
          <p:nvPr/>
        </p:nvSpPr>
        <p:spPr>
          <a:xfrm>
            <a:off x="375837" y="857786"/>
            <a:ext cx="10197570" cy="7600950"/>
          </a:xfrm>
          <a:prstGeom prst="rect">
            <a:avLst/>
          </a:prstGeom>
          <a:noFill/>
        </p:spPr>
        <p:txBody>
          <a:bodyPr wrap="square" rtlCol="0">
            <a:spAutoFit/>
          </a:bodyPr>
          <a:lstStyle>
            <a:defPPr>
              <a:defRPr lang="zh-CN"/>
            </a:defPPr>
            <a:lvl1pPr>
              <a:defRPr sz="2400" b="1">
                <a:solidFill>
                  <a:schemeClr val="bg1">
                    <a:lumMod val="50000"/>
                  </a:schemeClr>
                </a:solidFill>
              </a:defRPr>
            </a:lvl1pPr>
          </a:lstStyle>
          <a:p>
            <a:pPr lvl="0" algn="just">
              <a:lnSpc>
                <a:spcPct val="150000"/>
              </a:lnSpc>
              <a:defRPr/>
            </a:pPr>
            <a:r>
              <a:rPr lang="en-US" altLang="zh-CN" sz="2800" dirty="0">
                <a:solidFill>
                  <a:srgbClr val="FF0000"/>
                </a:solidFill>
                <a:latin typeface="Arial" panose="020B0604020202020204"/>
                <a:ea typeface="微软雅黑" panose="020B0503020204020204" charset="-122"/>
                <a:sym typeface="+mn-ea"/>
              </a:rPr>
              <a:t>4</a:t>
            </a:r>
            <a:r>
              <a:rPr lang="en-US" altLang="zh-CN" sz="2800" dirty="0" smtClean="0">
                <a:solidFill>
                  <a:srgbClr val="FF0000"/>
                </a:solidFill>
                <a:sym typeface="+mn-ea"/>
              </a:rPr>
              <a:t>.2 </a:t>
            </a:r>
            <a:r>
              <a:rPr lang="en-US" altLang="zh-CN" sz="2800" dirty="0">
                <a:solidFill>
                  <a:srgbClr val="FF0000"/>
                </a:solidFill>
                <a:sym typeface="+mn-ea"/>
              </a:rPr>
              <a:t>《</a:t>
            </a:r>
            <a:r>
              <a:rPr lang="zh-CN" altLang="en-US" sz="2800" dirty="0">
                <a:solidFill>
                  <a:srgbClr val="FF0000"/>
                </a:solidFill>
                <a:sym typeface="+mn-ea"/>
              </a:rPr>
              <a:t>意见</a:t>
            </a:r>
            <a:r>
              <a:rPr lang="en-US" altLang="zh-CN" sz="2800" dirty="0" smtClean="0">
                <a:solidFill>
                  <a:srgbClr val="FF0000"/>
                </a:solidFill>
                <a:sym typeface="+mn-ea"/>
              </a:rPr>
              <a:t>》</a:t>
            </a:r>
            <a:r>
              <a:rPr lang="zh-CN" altLang="en-US" sz="2800" dirty="0">
                <a:solidFill>
                  <a:srgbClr val="FF0000"/>
                </a:solidFill>
                <a:sym typeface="+mn-ea"/>
              </a:rPr>
              <a:t>规定</a:t>
            </a:r>
            <a:r>
              <a:rPr lang="zh-CN" altLang="en-US" sz="2800" dirty="0" smtClean="0">
                <a:solidFill>
                  <a:srgbClr val="FF0000"/>
                </a:solidFill>
                <a:sym typeface="+mn-ea"/>
              </a:rPr>
              <a:t>的能源费用</a:t>
            </a:r>
            <a:r>
              <a:rPr lang="zh-CN" altLang="en-US" sz="2800" dirty="0" smtClean="0">
                <a:solidFill>
                  <a:srgbClr val="FF0000"/>
                </a:solidFill>
                <a:sym typeface="+mn-ea"/>
              </a:rPr>
              <a:t>托管服务</a:t>
            </a:r>
            <a:r>
              <a:rPr lang="zh-CN" altLang="en-US" sz="2800" dirty="0" smtClean="0">
                <a:solidFill>
                  <a:srgbClr val="FF0000"/>
                </a:solidFill>
                <a:latin typeface="Arial" panose="020B0604020202020204"/>
                <a:ea typeface="微软雅黑" panose="020B0503020204020204" charset="-122"/>
                <a:sym typeface="+mn-ea"/>
              </a:rPr>
              <a:t>的</a:t>
            </a:r>
            <a:r>
              <a:rPr lang="en-US" altLang="zh-CN" sz="2800" dirty="0" smtClean="0">
                <a:solidFill>
                  <a:srgbClr val="FF0000"/>
                </a:solidFill>
                <a:latin typeface="Arial" panose="020B0604020202020204"/>
                <a:ea typeface="微软雅黑" panose="020B0503020204020204" charset="-122"/>
                <a:sym typeface="+mn-ea"/>
              </a:rPr>
              <a:t>8</a:t>
            </a:r>
            <a:r>
              <a:rPr lang="zh-CN" altLang="en-US" sz="2800" dirty="0" smtClean="0">
                <a:solidFill>
                  <a:srgbClr val="FF0000"/>
                </a:solidFill>
                <a:latin typeface="Arial" panose="020B0604020202020204"/>
                <a:ea typeface="微软雅黑" panose="020B0503020204020204" charset="-122"/>
                <a:sym typeface="+mn-ea"/>
              </a:rPr>
              <a:t>个流程</a:t>
            </a:r>
            <a:endParaRPr lang="en-US" altLang="zh-CN" sz="2800" dirty="0" smtClean="0">
              <a:solidFill>
                <a:srgbClr val="FF0000"/>
              </a:solidFill>
              <a:latin typeface="Arial" panose="020B0604020202020204"/>
              <a:ea typeface="微软雅黑" panose="020B0503020204020204" charset="-122"/>
              <a:sym typeface="+mn-ea"/>
            </a:endParaRPr>
          </a:p>
          <a:p>
            <a:pPr lvl="0" indent="-285750" algn="just" fontAlgn="auto">
              <a:lnSpc>
                <a:spcPct val="150000"/>
              </a:lnSpc>
              <a:buFont typeface="Wingdings" panose="05000000000000000000" charset="0"/>
              <a:buChar char="ü"/>
              <a:defRPr/>
            </a:pPr>
            <a:r>
              <a:rPr lang="en-US" altLang="zh-CN" sz="2000" dirty="0" smtClean="0">
                <a:solidFill>
                  <a:prstClr val="black"/>
                </a:solidFill>
              </a:rPr>
              <a:t>1</a:t>
            </a:r>
            <a:r>
              <a:rPr lang="zh-CN" altLang="en-US" sz="2000" dirty="0" smtClean="0">
                <a:solidFill>
                  <a:prstClr val="black"/>
                </a:solidFill>
              </a:rPr>
              <a:t>、</a:t>
            </a:r>
            <a:r>
              <a:rPr lang="zh-CN" altLang="en-US" sz="2000" dirty="0" smtClean="0">
                <a:solidFill>
                  <a:srgbClr val="FF0000"/>
                </a:solidFill>
              </a:rPr>
              <a:t>前期评估。 </a:t>
            </a:r>
            <a:r>
              <a:rPr lang="zh-CN" altLang="en-US" sz="2000" dirty="0" smtClean="0">
                <a:solidFill>
                  <a:prstClr val="black"/>
                </a:solidFill>
              </a:rPr>
              <a:t>第三</a:t>
            </a:r>
            <a:r>
              <a:rPr lang="zh-CN" altLang="en-US" sz="2000" dirty="0">
                <a:solidFill>
                  <a:prstClr val="black"/>
                </a:solidFill>
              </a:rPr>
              <a:t>方能源审计服务机构开展能源审计，以</a:t>
            </a:r>
            <a:r>
              <a:rPr lang="zh-CN" altLang="en-US" sz="2000" dirty="0" smtClean="0">
                <a:solidFill>
                  <a:prstClr val="black"/>
                </a:solidFill>
              </a:rPr>
              <a:t>涉及</a:t>
            </a:r>
            <a:r>
              <a:rPr lang="zh-CN" altLang="en-US" sz="2000" dirty="0">
                <a:solidFill>
                  <a:prstClr val="black"/>
                </a:solidFill>
              </a:rPr>
              <a:t>的空间区域、用能系统为边界，对能耗水平进行诊断分析</a:t>
            </a:r>
            <a:r>
              <a:rPr lang="zh-CN" altLang="en-US" sz="2000" dirty="0" smtClean="0">
                <a:solidFill>
                  <a:prstClr val="black"/>
                </a:solidFill>
              </a:rPr>
              <a:t>，确定</a:t>
            </a:r>
            <a:r>
              <a:rPr lang="zh-CN" altLang="en-US" sz="2000" dirty="0">
                <a:solidFill>
                  <a:prstClr val="black"/>
                </a:solidFill>
              </a:rPr>
              <a:t>能源基准</a:t>
            </a:r>
            <a:r>
              <a:rPr lang="zh-CN" altLang="en-US" sz="2000" dirty="0" smtClean="0">
                <a:solidFill>
                  <a:prstClr val="black"/>
                </a:solidFill>
              </a:rPr>
              <a:t>。能源</a:t>
            </a:r>
            <a:r>
              <a:rPr lang="zh-CN" altLang="en-US" sz="2000" dirty="0">
                <a:solidFill>
                  <a:prstClr val="black"/>
                </a:solidFill>
              </a:rPr>
              <a:t>基准宜</a:t>
            </a:r>
            <a:r>
              <a:rPr lang="zh-CN" altLang="en-US" sz="2000" dirty="0" smtClean="0">
                <a:solidFill>
                  <a:prstClr val="black"/>
                </a:solidFill>
              </a:rPr>
              <a:t>结合建筑</a:t>
            </a:r>
            <a:r>
              <a:rPr lang="zh-CN" altLang="en-US" sz="2000" dirty="0">
                <a:solidFill>
                  <a:prstClr val="black"/>
                </a:solidFill>
              </a:rPr>
              <a:t>用能设备设施、用能时段、用能人数、能源价格变化等因素， </a:t>
            </a:r>
            <a:r>
              <a:rPr lang="zh-CN" altLang="en-US" sz="2000" dirty="0" smtClean="0">
                <a:solidFill>
                  <a:prstClr val="black"/>
                </a:solidFill>
              </a:rPr>
              <a:t>根据之前的</a:t>
            </a:r>
            <a:r>
              <a:rPr lang="zh-CN" altLang="en-US" sz="2000" dirty="0">
                <a:solidFill>
                  <a:prstClr val="black"/>
                </a:solidFill>
              </a:rPr>
              <a:t>能耗及运维数据进行确认</a:t>
            </a:r>
            <a:r>
              <a:rPr lang="zh-CN" altLang="en-US" sz="2000" dirty="0" smtClean="0">
                <a:solidFill>
                  <a:prstClr val="black"/>
                </a:solidFill>
              </a:rPr>
              <a:t>；委托方对实施</a:t>
            </a:r>
            <a:r>
              <a:rPr lang="zh-CN" altLang="en-US" sz="2000" dirty="0">
                <a:solidFill>
                  <a:prstClr val="black"/>
                </a:solidFill>
              </a:rPr>
              <a:t>方案的</a:t>
            </a:r>
            <a:r>
              <a:rPr lang="zh-CN" altLang="en-US" sz="2000" dirty="0" smtClean="0">
                <a:solidFill>
                  <a:prstClr val="black"/>
                </a:solidFill>
              </a:rPr>
              <a:t>技术经济进行评估</a:t>
            </a:r>
            <a:r>
              <a:rPr lang="zh-CN" altLang="en-US" sz="2000" dirty="0">
                <a:solidFill>
                  <a:prstClr val="black"/>
                </a:solidFill>
              </a:rPr>
              <a:t>，</a:t>
            </a:r>
            <a:r>
              <a:rPr lang="zh-CN" altLang="en-US" sz="2000" dirty="0">
                <a:solidFill>
                  <a:srgbClr val="FF0000"/>
                </a:solidFill>
              </a:rPr>
              <a:t>明确托管范围</a:t>
            </a:r>
            <a:r>
              <a:rPr lang="zh-CN" altLang="en-US" sz="2000" dirty="0" smtClean="0">
                <a:solidFill>
                  <a:srgbClr val="FF0000"/>
                </a:solidFill>
              </a:rPr>
              <a:t>、期限、费用、能效目标</a:t>
            </a:r>
            <a:r>
              <a:rPr lang="zh-CN" altLang="en-US" sz="2000" dirty="0">
                <a:solidFill>
                  <a:srgbClr val="FF0000"/>
                </a:solidFill>
              </a:rPr>
              <a:t>等</a:t>
            </a:r>
            <a:r>
              <a:rPr lang="zh-CN" altLang="en-US" sz="2000" dirty="0">
                <a:solidFill>
                  <a:prstClr val="black"/>
                </a:solidFill>
              </a:rPr>
              <a:t>。 </a:t>
            </a:r>
            <a:endParaRPr lang="en-US" altLang="zh-CN" sz="2000" dirty="0">
              <a:solidFill>
                <a:prstClr val="black"/>
              </a:solidFill>
            </a:endParaRPr>
          </a:p>
          <a:p>
            <a:pPr marL="285750" indent="-285750" algn="just" fontAlgn="auto">
              <a:lnSpc>
                <a:spcPct val="150000"/>
              </a:lnSpc>
              <a:spcBef>
                <a:spcPts val="600"/>
              </a:spcBef>
              <a:buFont typeface="Wingdings" panose="05000000000000000000" charset="0"/>
              <a:buChar char="ü"/>
              <a:defRPr/>
            </a:pPr>
            <a:r>
              <a:rPr lang="en-US" altLang="zh-CN" sz="2000" dirty="0" smtClean="0">
                <a:solidFill>
                  <a:prstClr val="black"/>
                </a:solidFill>
              </a:rPr>
              <a:t>2</a:t>
            </a:r>
            <a:r>
              <a:rPr lang="zh-CN" altLang="en-US" sz="2000" dirty="0" smtClean="0">
                <a:solidFill>
                  <a:prstClr val="black"/>
                </a:solidFill>
              </a:rPr>
              <a:t>、</a:t>
            </a:r>
            <a:r>
              <a:rPr lang="zh-CN" altLang="en-US" sz="2000" dirty="0" smtClean="0">
                <a:solidFill>
                  <a:srgbClr val="FF0000"/>
                </a:solidFill>
              </a:rPr>
              <a:t>组织</a:t>
            </a:r>
            <a:r>
              <a:rPr lang="zh-CN" altLang="en-US" sz="2000" dirty="0">
                <a:solidFill>
                  <a:srgbClr val="FF0000"/>
                </a:solidFill>
              </a:rPr>
              <a:t>采购</a:t>
            </a:r>
            <a:r>
              <a:rPr lang="zh-CN" altLang="en-US" sz="2000" dirty="0" smtClean="0">
                <a:solidFill>
                  <a:prstClr val="black"/>
                </a:solidFill>
              </a:rPr>
              <a:t>。按照服务</a:t>
            </a:r>
            <a:r>
              <a:rPr lang="zh-CN" altLang="en-US" sz="2000" dirty="0">
                <a:solidFill>
                  <a:prstClr val="black"/>
                </a:solidFill>
              </a:rPr>
              <a:t>类型进行采购</a:t>
            </a:r>
            <a:r>
              <a:rPr lang="zh-CN" altLang="en-US" sz="2000" dirty="0" smtClean="0">
                <a:solidFill>
                  <a:prstClr val="black"/>
                </a:solidFill>
              </a:rPr>
              <a:t>，</a:t>
            </a:r>
            <a:r>
              <a:rPr lang="zh-CN" altLang="en-US" sz="2000" dirty="0" smtClean="0">
                <a:solidFill>
                  <a:srgbClr val="FF0000"/>
                </a:solidFill>
              </a:rPr>
              <a:t>明确</a:t>
            </a:r>
            <a:r>
              <a:rPr lang="zh-CN" altLang="en-US" sz="2000" dirty="0">
                <a:solidFill>
                  <a:srgbClr val="FF0000"/>
                </a:solidFill>
              </a:rPr>
              <a:t>能源基准、节能目标、奖惩条件</a:t>
            </a:r>
            <a:r>
              <a:rPr lang="zh-CN" altLang="en-US" sz="2000" dirty="0" smtClean="0">
                <a:solidFill>
                  <a:prstClr val="black"/>
                </a:solidFill>
              </a:rPr>
              <a:t>等。</a:t>
            </a:r>
            <a:endParaRPr lang="en-US" altLang="zh-CN" sz="2000" dirty="0">
              <a:solidFill>
                <a:prstClr val="black"/>
              </a:solidFill>
            </a:endParaRPr>
          </a:p>
          <a:p>
            <a:pPr marL="285750" indent="-285750" algn="just" fontAlgn="auto">
              <a:lnSpc>
                <a:spcPct val="150000"/>
              </a:lnSpc>
              <a:spcBef>
                <a:spcPts val="600"/>
              </a:spcBef>
              <a:buFont typeface="Wingdings" panose="05000000000000000000" charset="0"/>
              <a:buChar char="ü"/>
              <a:defRPr/>
            </a:pPr>
            <a:r>
              <a:rPr lang="en-US" altLang="zh-CN" sz="2000" dirty="0" smtClean="0">
                <a:solidFill>
                  <a:prstClr val="black"/>
                </a:solidFill>
              </a:rPr>
              <a:t>3</a:t>
            </a:r>
            <a:r>
              <a:rPr lang="zh-CN" altLang="en-US" sz="2000" dirty="0" smtClean="0">
                <a:solidFill>
                  <a:prstClr val="black"/>
                </a:solidFill>
              </a:rPr>
              <a:t>、</a:t>
            </a:r>
            <a:r>
              <a:rPr lang="zh-CN" altLang="en-US" sz="2000" dirty="0" smtClean="0">
                <a:solidFill>
                  <a:srgbClr val="FF0000"/>
                </a:solidFill>
              </a:rPr>
              <a:t>合同签订</a:t>
            </a:r>
            <a:r>
              <a:rPr lang="zh-CN" altLang="en-US" sz="2000" dirty="0" smtClean="0">
                <a:solidFill>
                  <a:prstClr val="black"/>
                </a:solidFill>
              </a:rPr>
              <a:t>。与</a:t>
            </a:r>
            <a:r>
              <a:rPr lang="zh-CN" altLang="en-US" sz="2000" dirty="0">
                <a:solidFill>
                  <a:prstClr val="black"/>
                </a:solidFill>
              </a:rPr>
              <a:t>节能</a:t>
            </a:r>
            <a:r>
              <a:rPr lang="zh-CN" altLang="en-US" sz="2000" dirty="0" smtClean="0">
                <a:solidFill>
                  <a:prstClr val="black"/>
                </a:solidFill>
              </a:rPr>
              <a:t>服务公司</a:t>
            </a:r>
            <a:r>
              <a:rPr lang="zh-CN" altLang="en-US" sz="2000" dirty="0">
                <a:solidFill>
                  <a:prstClr val="black"/>
                </a:solidFill>
              </a:rPr>
              <a:t>签订托管项目合同，</a:t>
            </a:r>
            <a:endParaRPr lang="en-US" altLang="zh-CN" sz="2000" dirty="0">
              <a:solidFill>
                <a:prstClr val="black"/>
              </a:solidFill>
            </a:endParaRPr>
          </a:p>
          <a:p>
            <a:pPr marL="285750" indent="-285750" algn="just" fontAlgn="auto">
              <a:lnSpc>
                <a:spcPct val="150000"/>
              </a:lnSpc>
              <a:spcBef>
                <a:spcPts val="600"/>
              </a:spcBef>
              <a:buFont typeface="Wingdings" panose="05000000000000000000" charset="0"/>
              <a:buChar char="ü"/>
              <a:defRPr/>
            </a:pPr>
            <a:r>
              <a:rPr lang="en-US" altLang="zh-CN" sz="2000" dirty="0">
                <a:solidFill>
                  <a:prstClr val="black"/>
                </a:solidFill>
              </a:rPr>
              <a:t>4</a:t>
            </a:r>
            <a:r>
              <a:rPr lang="zh-CN" altLang="en-US" sz="2000" dirty="0" smtClean="0">
                <a:solidFill>
                  <a:prstClr val="black"/>
                </a:solidFill>
              </a:rPr>
              <a:t>、</a:t>
            </a:r>
            <a:r>
              <a:rPr lang="zh-CN" altLang="en-US" sz="2000" dirty="0" smtClean="0">
                <a:solidFill>
                  <a:srgbClr val="FF0000"/>
                </a:solidFill>
              </a:rPr>
              <a:t>组织</a:t>
            </a:r>
            <a:r>
              <a:rPr lang="zh-CN" altLang="en-US" sz="2000" dirty="0">
                <a:solidFill>
                  <a:srgbClr val="FF0000"/>
                </a:solidFill>
              </a:rPr>
              <a:t>实施</a:t>
            </a:r>
            <a:r>
              <a:rPr lang="zh-CN" altLang="en-US" sz="2000" dirty="0" smtClean="0">
                <a:solidFill>
                  <a:prstClr val="black"/>
                </a:solidFill>
              </a:rPr>
              <a:t>。合同</a:t>
            </a:r>
            <a:r>
              <a:rPr lang="zh-CN" altLang="en-US" sz="2000" dirty="0">
                <a:solidFill>
                  <a:prstClr val="black"/>
                </a:solidFill>
              </a:rPr>
              <a:t>生效</a:t>
            </a:r>
            <a:r>
              <a:rPr lang="zh-CN" altLang="en-US" sz="2000" dirty="0" smtClean="0">
                <a:solidFill>
                  <a:prstClr val="black"/>
                </a:solidFill>
              </a:rPr>
              <a:t>后由</a:t>
            </a:r>
            <a:r>
              <a:rPr lang="zh-CN" altLang="en-US" sz="2000" dirty="0">
                <a:solidFill>
                  <a:prstClr val="black"/>
                </a:solidFill>
              </a:rPr>
              <a:t>节能服务公司</a:t>
            </a:r>
            <a:r>
              <a:rPr lang="zh-CN" altLang="en-US" sz="2000" dirty="0">
                <a:solidFill>
                  <a:srgbClr val="FF0000"/>
                </a:solidFill>
              </a:rPr>
              <a:t>运</a:t>
            </a:r>
            <a:r>
              <a:rPr lang="zh-CN" altLang="en-US" sz="2000" dirty="0" smtClean="0">
                <a:solidFill>
                  <a:srgbClr val="FF0000"/>
                </a:solidFill>
              </a:rPr>
              <a:t>维管理</a:t>
            </a:r>
            <a:r>
              <a:rPr lang="zh-CN" altLang="en-US" sz="2000" dirty="0">
                <a:solidFill>
                  <a:prstClr val="black"/>
                </a:solidFill>
              </a:rPr>
              <a:t>。在项目托管期限内</a:t>
            </a:r>
            <a:r>
              <a:rPr lang="zh-CN" altLang="en-US" sz="2000" dirty="0" smtClean="0">
                <a:solidFill>
                  <a:prstClr val="black"/>
                </a:solidFill>
              </a:rPr>
              <a:t>，委托方定期</a:t>
            </a:r>
            <a:r>
              <a:rPr lang="zh-CN" altLang="en-US" sz="2000" dirty="0">
                <a:solidFill>
                  <a:prstClr val="black"/>
                </a:solidFill>
              </a:rPr>
              <a:t>掌握用能设备设施</a:t>
            </a:r>
            <a:r>
              <a:rPr lang="zh-CN" altLang="en-US" sz="2000" dirty="0" smtClean="0">
                <a:solidFill>
                  <a:prstClr val="black"/>
                </a:solidFill>
              </a:rPr>
              <a:t>运维</a:t>
            </a:r>
            <a:r>
              <a:rPr lang="zh-CN" altLang="en-US" sz="2000" dirty="0">
                <a:solidFill>
                  <a:prstClr val="black"/>
                </a:solidFill>
              </a:rPr>
              <a:t>状态、各项能耗及能源资源费用等项目运行情况，按照合同</a:t>
            </a:r>
            <a:r>
              <a:rPr lang="zh-CN" altLang="en-US" sz="2000" dirty="0" smtClean="0">
                <a:solidFill>
                  <a:prstClr val="black"/>
                </a:solidFill>
              </a:rPr>
              <a:t>约定</a:t>
            </a:r>
            <a:r>
              <a:rPr lang="zh-CN" altLang="en-US" sz="2000" dirty="0">
                <a:solidFill>
                  <a:prstClr val="black"/>
                </a:solidFill>
              </a:rPr>
              <a:t>对节能服务公司的服务能力和服务质量进行监督。</a:t>
            </a:r>
            <a:endParaRPr lang="en-US" altLang="zh-CN" sz="2000" dirty="0">
              <a:solidFill>
                <a:prstClr val="black"/>
              </a:solidFill>
            </a:endParaRPr>
          </a:p>
          <a:p>
            <a:pPr marL="285750" lvl="0" indent="-285750" algn="just">
              <a:lnSpc>
                <a:spcPct val="150000"/>
              </a:lnSpc>
              <a:spcBef>
                <a:spcPts val="600"/>
              </a:spcBef>
              <a:buFont typeface="Wingdings" panose="05000000000000000000" charset="0"/>
              <a:buChar char="ü"/>
              <a:defRPr/>
            </a:pPr>
            <a:endParaRPr lang="en-US" altLang="zh-CN" sz="2000" dirty="0">
              <a:solidFill>
                <a:prstClr val="black"/>
              </a:solidFill>
              <a:sym typeface="+mn-ea"/>
            </a:endParaRPr>
          </a:p>
          <a:p>
            <a:pPr lvl="0" indent="-285750" algn="just">
              <a:lnSpc>
                <a:spcPct val="150000"/>
              </a:lnSpc>
              <a:buFont typeface="Wingdings" panose="05000000000000000000" charset="0"/>
              <a:buChar char="ü"/>
              <a:defRPr/>
            </a:pPr>
            <a:endParaRPr lang="en-US" altLang="zh-CN" sz="2800" dirty="0">
              <a:solidFill>
                <a:srgbClr val="FF0000"/>
              </a:solidFill>
              <a:latin typeface="Arial" panose="020B0604020202020204"/>
              <a:ea typeface="微软雅黑" panose="020B0503020204020204" charset="-122"/>
              <a:sym typeface="+mn-ea"/>
            </a:endParaRPr>
          </a:p>
          <a:p>
            <a:pPr lvl="0" algn="ctr">
              <a:defRPr/>
            </a:pPr>
            <a:endParaRPr lang="en-US" altLang="zh-CN" sz="2800" dirty="0" smtClean="0">
              <a:solidFill>
                <a:srgbClr val="FF0000"/>
              </a:solidFill>
              <a:latin typeface="Arial" panose="020B0604020202020204"/>
              <a:ea typeface="微软雅黑" panose="020B0503020204020204" charset="-122"/>
              <a:sym typeface="+mn-ea"/>
            </a:endParaRPr>
          </a:p>
          <a:p>
            <a:pPr lvl="0" algn="ctr">
              <a:defRPr/>
            </a:pPr>
            <a:r>
              <a:rPr lang="en-US" altLang="zh-CN" sz="2800" dirty="0" smtClean="0">
                <a:solidFill>
                  <a:srgbClr val="FF0000"/>
                </a:solidFill>
                <a:latin typeface="Arial" panose="020B0604020202020204"/>
                <a:ea typeface="微软雅黑" panose="020B0503020204020204" charset="-122"/>
                <a:sym typeface="+mn-ea"/>
              </a:rPr>
              <a:t>  </a:t>
            </a:r>
          </a:p>
          <a:p>
            <a:pPr lvl="0" algn="ctr">
              <a:defRPr/>
            </a:pPr>
            <a:endParaRPr lang="zh-CN" altLang="en-US" sz="2800" dirty="0">
              <a:solidFill>
                <a:srgbClr val="FF0000"/>
              </a:solidFill>
              <a:latin typeface="Arial" panose="020B0604020202020204"/>
              <a:ea typeface="微软雅黑" panose="020B0503020204020204" charset="-122"/>
            </a:endParaRPr>
          </a:p>
        </p:txBody>
      </p:sp>
    </p:spTree>
  </p:cSld>
  <p:clrMapOvr>
    <a:masterClrMapping/>
  </p:clrMapOvr>
  <p:transition advTm="5464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31"/>
          <p:cNvSpPr>
            <a:spLocks noGrp="1"/>
          </p:cNvSpPr>
          <p:nvPr>
            <p:ph type="body" sz="quarter" idx="10"/>
          </p:nvPr>
        </p:nvSpPr>
        <p:spPr>
          <a:xfrm>
            <a:off x="438785" y="286496"/>
            <a:ext cx="11601450" cy="646331"/>
          </a:xfrm>
        </p:spPr>
        <p:txBody>
          <a:bodyPr/>
          <a:lstStyle/>
          <a:p>
            <a:r>
              <a:rPr lang="en-US" altLang="zh-CN" sz="3600" dirty="0" smtClean="0">
                <a:latin typeface="微软雅黑" panose="020B0503020204020204" charset="-122"/>
              </a:rPr>
              <a:t>  </a:t>
            </a:r>
            <a:r>
              <a:rPr lang="en-US" altLang="zh-CN" sz="3600" dirty="0">
                <a:latin typeface="微软雅黑" panose="020B0503020204020204" charset="-122"/>
              </a:rPr>
              <a:t>4</a:t>
            </a:r>
            <a:r>
              <a:rPr lang="en-US" altLang="zh-CN" sz="3600" dirty="0" smtClean="0">
                <a:latin typeface="微软雅黑" panose="020B0503020204020204" charset="-122"/>
              </a:rPr>
              <a:t>  </a:t>
            </a:r>
            <a:r>
              <a:rPr lang="zh-CN" altLang="en-US" sz="3600" dirty="0">
                <a:latin typeface="微软雅黑" panose="020B0503020204020204" charset="-122"/>
              </a:rPr>
              <a:t>综合能源服务业的</a:t>
            </a:r>
            <a:r>
              <a:rPr lang="zh-CN" altLang="en-US" sz="3600" dirty="0" smtClean="0">
                <a:latin typeface="微软雅黑" panose="020B0503020204020204" charset="-122"/>
              </a:rPr>
              <a:t>主营业务</a:t>
            </a:r>
            <a:r>
              <a:rPr lang="en-US" altLang="zh-CN" sz="3600" dirty="0">
                <a:latin typeface="微软雅黑" panose="020B0503020204020204" charset="-122"/>
              </a:rPr>
              <a:t>——</a:t>
            </a:r>
            <a:r>
              <a:rPr lang="zh-CN" altLang="en-US" sz="3600" dirty="0">
                <a:latin typeface="微软雅黑" panose="020B0503020204020204" charset="-122"/>
              </a:rPr>
              <a:t>能源费用托管服务</a:t>
            </a:r>
            <a:endParaRPr lang="zh-CN" altLang="zh-CN" sz="3600" dirty="0">
              <a:latin typeface="微软雅黑" panose="020B0503020204020204" charset="-122"/>
            </a:endParaRPr>
          </a:p>
        </p:txBody>
      </p:sp>
      <p:sp>
        <p:nvSpPr>
          <p:cNvPr id="31" name="TextBox 10"/>
          <p:cNvSpPr txBox="1"/>
          <p:nvPr/>
        </p:nvSpPr>
        <p:spPr>
          <a:xfrm>
            <a:off x="663689" y="932650"/>
            <a:ext cx="10197570" cy="7216140"/>
          </a:xfrm>
          <a:prstGeom prst="rect">
            <a:avLst/>
          </a:prstGeom>
          <a:noFill/>
        </p:spPr>
        <p:txBody>
          <a:bodyPr wrap="square" rtlCol="0">
            <a:spAutoFit/>
          </a:bodyPr>
          <a:lstStyle>
            <a:defPPr>
              <a:defRPr lang="zh-CN"/>
            </a:defPPr>
            <a:lvl1pPr>
              <a:defRPr sz="2400" b="1">
                <a:solidFill>
                  <a:schemeClr val="bg1">
                    <a:lumMod val="50000"/>
                  </a:schemeClr>
                </a:solidFill>
              </a:defRPr>
            </a:lvl1pPr>
          </a:lstStyle>
          <a:p>
            <a:pPr lvl="0" algn="just">
              <a:lnSpc>
                <a:spcPct val="150000"/>
              </a:lnSpc>
              <a:defRPr/>
            </a:pPr>
            <a:r>
              <a:rPr lang="en-US" altLang="zh-CN" sz="2800" dirty="0">
                <a:solidFill>
                  <a:srgbClr val="FF0000"/>
                </a:solidFill>
                <a:sym typeface="+mn-ea"/>
              </a:rPr>
              <a:t>4</a:t>
            </a:r>
            <a:r>
              <a:rPr lang="en-US" altLang="zh-CN" sz="2800" dirty="0" smtClean="0">
                <a:solidFill>
                  <a:srgbClr val="FF0000"/>
                </a:solidFill>
                <a:sym typeface="+mn-ea"/>
              </a:rPr>
              <a:t>.2 </a:t>
            </a:r>
            <a:r>
              <a:rPr lang="zh-CN" altLang="en-US" sz="2800" dirty="0">
                <a:solidFill>
                  <a:srgbClr val="FF0000"/>
                </a:solidFill>
                <a:sym typeface="+mn-ea"/>
              </a:rPr>
              <a:t>能源费用</a:t>
            </a:r>
            <a:r>
              <a:rPr lang="zh-CN" altLang="en-US" sz="2800" dirty="0" smtClean="0">
                <a:solidFill>
                  <a:srgbClr val="FF0000"/>
                </a:solidFill>
                <a:sym typeface="+mn-ea"/>
              </a:rPr>
              <a:t>托管服务的</a:t>
            </a:r>
            <a:r>
              <a:rPr lang="en-US" altLang="zh-CN" sz="2800" dirty="0" smtClean="0">
                <a:solidFill>
                  <a:srgbClr val="FF0000"/>
                </a:solidFill>
                <a:sym typeface="+mn-ea"/>
              </a:rPr>
              <a:t>8</a:t>
            </a:r>
            <a:r>
              <a:rPr lang="zh-CN" altLang="en-US" sz="2800" dirty="0" smtClean="0">
                <a:solidFill>
                  <a:srgbClr val="FF0000"/>
                </a:solidFill>
                <a:sym typeface="+mn-ea"/>
              </a:rPr>
              <a:t>流程（续）</a:t>
            </a:r>
            <a:endParaRPr lang="en-US" altLang="zh-CN" sz="2800" dirty="0">
              <a:solidFill>
                <a:srgbClr val="FF0000"/>
              </a:solidFill>
              <a:sym typeface="+mn-ea"/>
            </a:endParaRPr>
          </a:p>
          <a:p>
            <a:pPr marL="285750" indent="-285750" algn="just">
              <a:lnSpc>
                <a:spcPct val="150000"/>
              </a:lnSpc>
              <a:spcBef>
                <a:spcPts val="600"/>
              </a:spcBef>
              <a:buFont typeface="Wingdings" panose="05000000000000000000" charset="0"/>
              <a:buChar char="ü"/>
              <a:defRPr/>
            </a:pPr>
            <a:r>
              <a:rPr lang="en-US" altLang="zh-CN" sz="2000" dirty="0" smtClean="0">
                <a:solidFill>
                  <a:prstClr val="black"/>
                </a:solidFill>
              </a:rPr>
              <a:t>5</a:t>
            </a:r>
            <a:r>
              <a:rPr lang="zh-CN" altLang="en-US" sz="2000" dirty="0">
                <a:solidFill>
                  <a:prstClr val="black"/>
                </a:solidFill>
              </a:rPr>
              <a:t>、</a:t>
            </a:r>
            <a:r>
              <a:rPr lang="zh-CN" altLang="en-US" sz="2000" dirty="0" smtClean="0">
                <a:solidFill>
                  <a:srgbClr val="FF0000"/>
                </a:solidFill>
              </a:rPr>
              <a:t>项目</a:t>
            </a:r>
            <a:r>
              <a:rPr lang="zh-CN" altLang="en-US" sz="2000" dirty="0">
                <a:solidFill>
                  <a:srgbClr val="FF0000"/>
                </a:solidFill>
              </a:rPr>
              <a:t>调整  </a:t>
            </a:r>
            <a:r>
              <a:rPr lang="zh-CN" altLang="en-US" sz="2000" dirty="0">
                <a:solidFill>
                  <a:prstClr val="black"/>
                </a:solidFill>
              </a:rPr>
              <a:t>托管项目边界</a:t>
            </a:r>
            <a:r>
              <a:rPr lang="zh-CN" altLang="en-US" sz="2000" dirty="0" smtClean="0">
                <a:solidFill>
                  <a:prstClr val="black"/>
                </a:solidFill>
              </a:rPr>
              <a:t>范围</a:t>
            </a:r>
            <a:r>
              <a:rPr lang="zh-CN" altLang="en-US" sz="2000" dirty="0">
                <a:solidFill>
                  <a:prstClr val="black"/>
                </a:solidFill>
              </a:rPr>
              <a:t>、用能设备设施、用能人数、能源资源费用价格等发生重大</a:t>
            </a:r>
            <a:r>
              <a:rPr lang="zh-CN" altLang="en-US" sz="2000" dirty="0" smtClean="0">
                <a:solidFill>
                  <a:prstClr val="black"/>
                </a:solidFill>
              </a:rPr>
              <a:t>变化，委托方与</a:t>
            </a:r>
            <a:r>
              <a:rPr lang="zh-CN" altLang="en-US" sz="2000" dirty="0">
                <a:solidFill>
                  <a:prstClr val="black"/>
                </a:solidFill>
              </a:rPr>
              <a:t>节能服务公司</a:t>
            </a:r>
            <a:r>
              <a:rPr lang="zh-CN" altLang="en-US" sz="2000" dirty="0" smtClean="0">
                <a:solidFill>
                  <a:prstClr val="black"/>
                </a:solidFill>
              </a:rPr>
              <a:t>可签订</a:t>
            </a:r>
            <a:r>
              <a:rPr lang="zh-CN" altLang="en-US" sz="2000" dirty="0">
                <a:solidFill>
                  <a:prstClr val="black"/>
                </a:solidFill>
              </a:rPr>
              <a:t>补充合同。 </a:t>
            </a:r>
            <a:endParaRPr lang="en-US" altLang="zh-CN" sz="2000" dirty="0">
              <a:solidFill>
                <a:prstClr val="black"/>
              </a:solidFill>
            </a:endParaRPr>
          </a:p>
          <a:p>
            <a:pPr marL="285750" indent="-285750" algn="just">
              <a:lnSpc>
                <a:spcPct val="150000"/>
              </a:lnSpc>
              <a:spcBef>
                <a:spcPts val="600"/>
              </a:spcBef>
              <a:buFont typeface="Wingdings" panose="05000000000000000000" charset="0"/>
              <a:buChar char="ü"/>
              <a:defRPr/>
            </a:pPr>
            <a:r>
              <a:rPr lang="en-US" altLang="zh-CN" sz="2000" dirty="0" smtClean="0">
                <a:solidFill>
                  <a:prstClr val="black"/>
                </a:solidFill>
              </a:rPr>
              <a:t>6</a:t>
            </a:r>
            <a:r>
              <a:rPr lang="zh-CN" altLang="en-US" sz="2000" dirty="0" smtClean="0">
                <a:solidFill>
                  <a:prstClr val="black"/>
                </a:solidFill>
              </a:rPr>
              <a:t>、</a:t>
            </a:r>
            <a:r>
              <a:rPr lang="zh-CN" altLang="en-US" sz="2000" dirty="0" smtClean="0">
                <a:solidFill>
                  <a:srgbClr val="FF0000"/>
                </a:solidFill>
              </a:rPr>
              <a:t>后期</a:t>
            </a:r>
            <a:r>
              <a:rPr lang="zh-CN" altLang="en-US" sz="2000" dirty="0">
                <a:solidFill>
                  <a:srgbClr val="FF0000"/>
                </a:solidFill>
              </a:rPr>
              <a:t>评估</a:t>
            </a:r>
            <a:r>
              <a:rPr lang="zh-CN" altLang="en-US" sz="2000" dirty="0" smtClean="0">
                <a:solidFill>
                  <a:prstClr val="black"/>
                </a:solidFill>
              </a:rPr>
              <a:t>。托管</a:t>
            </a:r>
            <a:r>
              <a:rPr lang="zh-CN" altLang="en-US" sz="2000" dirty="0">
                <a:solidFill>
                  <a:prstClr val="black"/>
                </a:solidFill>
              </a:rPr>
              <a:t>期限</a:t>
            </a:r>
            <a:r>
              <a:rPr lang="zh-CN" altLang="en-US" sz="2000" dirty="0" smtClean="0">
                <a:solidFill>
                  <a:prstClr val="black"/>
                </a:solidFill>
              </a:rPr>
              <a:t>届满前 ，第三</a:t>
            </a:r>
            <a:r>
              <a:rPr lang="zh-CN" altLang="en-US" sz="2000" dirty="0">
                <a:solidFill>
                  <a:prstClr val="black"/>
                </a:solidFill>
              </a:rPr>
              <a:t>方机构开展托管</a:t>
            </a:r>
            <a:r>
              <a:rPr lang="zh-CN" altLang="en-US" sz="2000" dirty="0" smtClean="0">
                <a:solidFill>
                  <a:prstClr val="black"/>
                </a:solidFill>
              </a:rPr>
              <a:t>项目</a:t>
            </a:r>
            <a:r>
              <a:rPr lang="zh-CN" altLang="en-US" sz="2000" dirty="0" smtClean="0">
                <a:solidFill>
                  <a:srgbClr val="FF0000"/>
                </a:solidFill>
              </a:rPr>
              <a:t>效果评估</a:t>
            </a:r>
            <a:r>
              <a:rPr lang="zh-CN" altLang="en-US" sz="2000" dirty="0" smtClean="0">
                <a:solidFill>
                  <a:prstClr val="black"/>
                </a:solidFill>
              </a:rPr>
              <a:t>。 </a:t>
            </a:r>
            <a:endParaRPr lang="en-US" altLang="zh-CN" sz="2000" dirty="0">
              <a:solidFill>
                <a:prstClr val="black"/>
              </a:solidFill>
            </a:endParaRPr>
          </a:p>
          <a:p>
            <a:pPr marL="285750" indent="-285750" algn="just">
              <a:lnSpc>
                <a:spcPct val="150000"/>
              </a:lnSpc>
              <a:spcBef>
                <a:spcPts val="600"/>
              </a:spcBef>
              <a:buFont typeface="Wingdings" panose="05000000000000000000" charset="0"/>
              <a:buChar char="ü"/>
              <a:defRPr/>
            </a:pPr>
            <a:r>
              <a:rPr lang="en-US" altLang="zh-CN" sz="2000" dirty="0" smtClean="0">
                <a:solidFill>
                  <a:prstClr val="black"/>
                </a:solidFill>
              </a:rPr>
              <a:t>7</a:t>
            </a:r>
            <a:r>
              <a:rPr lang="zh-CN" altLang="en-US" sz="2000" dirty="0" smtClean="0">
                <a:solidFill>
                  <a:prstClr val="black"/>
                </a:solidFill>
              </a:rPr>
              <a:t>、</a:t>
            </a:r>
            <a:r>
              <a:rPr lang="zh-CN" altLang="en-US" sz="2000" dirty="0" smtClean="0">
                <a:solidFill>
                  <a:srgbClr val="FF0000"/>
                </a:solidFill>
              </a:rPr>
              <a:t>资产</a:t>
            </a:r>
            <a:r>
              <a:rPr lang="zh-CN" altLang="en-US" sz="2000" dirty="0">
                <a:solidFill>
                  <a:srgbClr val="FF0000"/>
                </a:solidFill>
              </a:rPr>
              <a:t>管理</a:t>
            </a:r>
            <a:r>
              <a:rPr lang="zh-CN" altLang="en-US" sz="2000" dirty="0">
                <a:solidFill>
                  <a:prstClr val="black"/>
                </a:solidFill>
              </a:rPr>
              <a:t>。项目托管期间</a:t>
            </a:r>
            <a:r>
              <a:rPr lang="zh-CN" altLang="en-US" sz="2000" dirty="0" smtClean="0">
                <a:solidFill>
                  <a:prstClr val="black"/>
                </a:solidFill>
              </a:rPr>
              <a:t>，委托方要</a:t>
            </a:r>
            <a:r>
              <a:rPr lang="zh-CN" altLang="en-US" sz="2000" dirty="0">
                <a:solidFill>
                  <a:prstClr val="black"/>
                </a:solidFill>
              </a:rPr>
              <a:t>加强对相关</a:t>
            </a:r>
            <a:r>
              <a:rPr lang="zh-CN" altLang="en-US" sz="2000" dirty="0" smtClean="0">
                <a:solidFill>
                  <a:prstClr val="black"/>
                </a:solidFill>
              </a:rPr>
              <a:t>用能</a:t>
            </a:r>
            <a:r>
              <a:rPr lang="zh-CN" altLang="en-US" sz="2000" dirty="0">
                <a:solidFill>
                  <a:prstClr val="black"/>
                </a:solidFill>
              </a:rPr>
              <a:t>设备设施资产的管理</a:t>
            </a:r>
            <a:r>
              <a:rPr lang="zh-CN" altLang="en-US" sz="2000" dirty="0" smtClean="0">
                <a:solidFill>
                  <a:prstClr val="black"/>
                </a:solidFill>
              </a:rPr>
              <a:t>，项目</a:t>
            </a:r>
            <a:r>
              <a:rPr lang="zh-CN" altLang="en-US" sz="2000" dirty="0">
                <a:solidFill>
                  <a:prstClr val="black"/>
                </a:solidFill>
              </a:rPr>
              <a:t>托管期限</a:t>
            </a:r>
            <a:r>
              <a:rPr lang="zh-CN" altLang="en-US" sz="2000" dirty="0" smtClean="0">
                <a:solidFill>
                  <a:prstClr val="black"/>
                </a:solidFill>
              </a:rPr>
              <a:t>届满</a:t>
            </a:r>
            <a:r>
              <a:rPr lang="zh-CN" altLang="en-US" sz="2000" dirty="0">
                <a:solidFill>
                  <a:prstClr val="black"/>
                </a:solidFill>
              </a:rPr>
              <a:t>，节能服务公司按照</a:t>
            </a:r>
            <a:r>
              <a:rPr lang="zh-CN" altLang="en-US" sz="2000" dirty="0" smtClean="0">
                <a:solidFill>
                  <a:prstClr val="black"/>
                </a:solidFill>
              </a:rPr>
              <a:t>合同，</a:t>
            </a:r>
            <a:r>
              <a:rPr lang="zh-CN" altLang="en-US" sz="2000" dirty="0">
                <a:solidFill>
                  <a:prstClr val="black"/>
                </a:solidFill>
              </a:rPr>
              <a:t>将其投资形成的项目资产</a:t>
            </a:r>
            <a:r>
              <a:rPr lang="zh-CN" altLang="en-US" sz="2000" dirty="0" smtClean="0">
                <a:solidFill>
                  <a:prstClr val="black"/>
                </a:solidFill>
              </a:rPr>
              <a:t>移交给委托方，</a:t>
            </a:r>
            <a:r>
              <a:rPr lang="zh-CN" altLang="en-US" sz="2000" dirty="0" smtClean="0">
                <a:solidFill>
                  <a:srgbClr val="FF0000"/>
                </a:solidFill>
              </a:rPr>
              <a:t>项目</a:t>
            </a:r>
            <a:r>
              <a:rPr lang="zh-CN" altLang="en-US" sz="2000" dirty="0">
                <a:solidFill>
                  <a:srgbClr val="FF0000"/>
                </a:solidFill>
              </a:rPr>
              <a:t>产生的碳排放交易权、知识产权等权益</a:t>
            </a:r>
            <a:r>
              <a:rPr lang="zh-CN" altLang="en-US" sz="2000" dirty="0">
                <a:solidFill>
                  <a:prstClr val="black"/>
                </a:solidFill>
              </a:rPr>
              <a:t>归属由 公共机构与节能服务公司双方在合同中约定。 </a:t>
            </a:r>
            <a:endParaRPr lang="en-US" altLang="zh-CN" sz="2000" dirty="0">
              <a:solidFill>
                <a:prstClr val="black"/>
              </a:solidFill>
            </a:endParaRPr>
          </a:p>
          <a:p>
            <a:pPr marL="285750" indent="-285750" algn="just">
              <a:lnSpc>
                <a:spcPct val="150000"/>
              </a:lnSpc>
              <a:spcBef>
                <a:spcPts val="600"/>
              </a:spcBef>
              <a:buFont typeface="Wingdings" panose="05000000000000000000" charset="0"/>
              <a:buChar char="ü"/>
              <a:defRPr/>
            </a:pPr>
            <a:r>
              <a:rPr lang="en-US" altLang="zh-CN" sz="2000" dirty="0" smtClean="0">
                <a:solidFill>
                  <a:prstClr val="black"/>
                </a:solidFill>
              </a:rPr>
              <a:t>8</a:t>
            </a:r>
            <a:r>
              <a:rPr lang="zh-CN" altLang="en-US" sz="2000" dirty="0" smtClean="0">
                <a:solidFill>
                  <a:prstClr val="black"/>
                </a:solidFill>
              </a:rPr>
              <a:t>、</a:t>
            </a:r>
            <a:r>
              <a:rPr lang="zh-CN" altLang="en-US" sz="2000" dirty="0" smtClean="0">
                <a:solidFill>
                  <a:srgbClr val="FF0000"/>
                </a:solidFill>
              </a:rPr>
              <a:t>费用</a:t>
            </a:r>
            <a:r>
              <a:rPr lang="zh-CN" altLang="en-US" sz="2000" dirty="0">
                <a:solidFill>
                  <a:srgbClr val="FF0000"/>
                </a:solidFill>
              </a:rPr>
              <a:t>结算</a:t>
            </a:r>
            <a:r>
              <a:rPr lang="zh-CN" altLang="en-US" sz="2000" dirty="0">
                <a:solidFill>
                  <a:prstClr val="black"/>
                </a:solidFill>
              </a:rPr>
              <a:t>。公共机构按照预算管理有关规定，将托管 费用列入单位预算。公共机构按照托管项目合同约足支付给节能 服务公司的托管费用，视同能源资源及运维费用。</a:t>
            </a:r>
          </a:p>
          <a:p>
            <a:pPr marL="285750" lvl="0" indent="-285750" algn="just">
              <a:lnSpc>
                <a:spcPct val="150000"/>
              </a:lnSpc>
              <a:spcBef>
                <a:spcPts val="600"/>
              </a:spcBef>
              <a:buFont typeface="Wingdings" panose="05000000000000000000" charset="0"/>
              <a:buChar char="ü"/>
              <a:defRPr/>
            </a:pPr>
            <a:endParaRPr lang="en-US" altLang="zh-CN" sz="2000" dirty="0">
              <a:solidFill>
                <a:prstClr val="black"/>
              </a:solidFill>
              <a:sym typeface="+mn-ea"/>
            </a:endParaRPr>
          </a:p>
          <a:p>
            <a:pPr lvl="0" indent="-285750" algn="just">
              <a:lnSpc>
                <a:spcPct val="150000"/>
              </a:lnSpc>
              <a:buFont typeface="Wingdings" panose="05000000000000000000" charset="0"/>
              <a:buChar char="ü"/>
              <a:defRPr/>
            </a:pPr>
            <a:endParaRPr lang="en-US" altLang="zh-CN" sz="2800" dirty="0">
              <a:solidFill>
                <a:srgbClr val="FF0000"/>
              </a:solidFill>
              <a:latin typeface="Arial" panose="020B0604020202020204"/>
              <a:ea typeface="微软雅黑" panose="020B0503020204020204" charset="-122"/>
              <a:sym typeface="+mn-ea"/>
            </a:endParaRPr>
          </a:p>
          <a:p>
            <a:pPr lvl="0" algn="ctr">
              <a:defRPr/>
            </a:pPr>
            <a:endParaRPr lang="en-US" altLang="zh-CN" sz="2800" dirty="0" smtClean="0">
              <a:solidFill>
                <a:srgbClr val="FF0000"/>
              </a:solidFill>
              <a:latin typeface="Arial" panose="020B0604020202020204"/>
              <a:ea typeface="微软雅黑" panose="020B0503020204020204" charset="-122"/>
              <a:sym typeface="+mn-ea"/>
            </a:endParaRPr>
          </a:p>
          <a:p>
            <a:pPr lvl="0" algn="ctr">
              <a:defRPr/>
            </a:pPr>
            <a:r>
              <a:rPr lang="en-US" altLang="zh-CN" sz="2800" dirty="0" smtClean="0">
                <a:solidFill>
                  <a:srgbClr val="FF0000"/>
                </a:solidFill>
                <a:latin typeface="Arial" panose="020B0604020202020204"/>
                <a:ea typeface="微软雅黑" panose="020B0503020204020204" charset="-122"/>
                <a:sym typeface="+mn-ea"/>
              </a:rPr>
              <a:t>  </a:t>
            </a:r>
          </a:p>
          <a:p>
            <a:pPr lvl="0" algn="ctr">
              <a:defRPr/>
            </a:pPr>
            <a:endParaRPr lang="zh-CN" altLang="en-US" sz="2800" dirty="0">
              <a:solidFill>
                <a:srgbClr val="FF0000"/>
              </a:solidFill>
              <a:latin typeface="Arial" panose="020B0604020202020204"/>
              <a:ea typeface="微软雅黑" panose="020B0503020204020204" charset="-122"/>
            </a:endParaRPr>
          </a:p>
        </p:txBody>
      </p:sp>
    </p:spTree>
  </p:cSld>
  <p:clrMapOvr>
    <a:masterClrMapping/>
  </p:clrMapOvr>
  <p:transition advTm="5464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31"/>
          <p:cNvSpPr>
            <a:spLocks noGrp="1"/>
          </p:cNvSpPr>
          <p:nvPr>
            <p:ph type="body" sz="quarter" idx="10"/>
          </p:nvPr>
        </p:nvSpPr>
        <p:spPr>
          <a:xfrm>
            <a:off x="590550" y="99806"/>
            <a:ext cx="11601450" cy="825419"/>
          </a:xfrm>
        </p:spPr>
        <p:txBody>
          <a:bodyPr/>
          <a:lstStyle/>
          <a:p>
            <a:pPr algn="just">
              <a:lnSpc>
                <a:spcPct val="150000"/>
              </a:lnSpc>
              <a:defRPr/>
            </a:pPr>
            <a:r>
              <a:rPr lang="en-US" altLang="zh-CN" sz="3600" dirty="0" smtClean="0">
                <a:latin typeface="微软雅黑" panose="020B0503020204020204" charset="-122"/>
              </a:rPr>
              <a:t> </a:t>
            </a:r>
            <a:r>
              <a:rPr lang="en-US" altLang="zh-CN" sz="3600" dirty="0">
                <a:latin typeface="微软雅黑" panose="020B0503020204020204" charset="-122"/>
              </a:rPr>
              <a:t>5 </a:t>
            </a:r>
            <a:r>
              <a:rPr lang="zh-CN" altLang="en-US" sz="3600" dirty="0">
                <a:latin typeface="微软雅黑" panose="020B0503020204020204" charset="-122"/>
              </a:rPr>
              <a:t>综合能源服务业的人才需求</a:t>
            </a:r>
            <a:endParaRPr lang="en-US" altLang="zh-CN" sz="3600" dirty="0">
              <a:latin typeface="微软雅黑" panose="020B0503020204020204" charset="-122"/>
            </a:endParaRPr>
          </a:p>
        </p:txBody>
      </p:sp>
      <p:sp>
        <p:nvSpPr>
          <p:cNvPr id="2" name="文本框 1"/>
          <p:cNvSpPr txBox="1"/>
          <p:nvPr/>
        </p:nvSpPr>
        <p:spPr>
          <a:xfrm>
            <a:off x="701660" y="1003548"/>
            <a:ext cx="10992485" cy="8494633"/>
          </a:xfrm>
          <a:prstGeom prst="rect">
            <a:avLst/>
          </a:prstGeom>
        </p:spPr>
        <p:txBody>
          <a:bodyPr wrap="square" anchor="t">
            <a:spAutoFit/>
          </a:bodyPr>
          <a:lstStyle/>
          <a:p>
            <a:pPr algn="just">
              <a:lnSpc>
                <a:spcPct val="150000"/>
              </a:lnSpc>
              <a:defRPr/>
            </a:pPr>
            <a:r>
              <a:rPr lang="en-US" altLang="zh-CN" sz="2800" b="1" dirty="0" smtClean="0">
                <a:solidFill>
                  <a:srgbClr val="FF0000"/>
                </a:solidFill>
                <a:sym typeface="+mn-ea"/>
              </a:rPr>
              <a:t>5.1 </a:t>
            </a:r>
            <a:r>
              <a:rPr lang="zh-CN" altLang="en-US" sz="2800" b="1" dirty="0" smtClean="0">
                <a:solidFill>
                  <a:srgbClr val="FF0000"/>
                </a:solidFill>
                <a:sym typeface="+mn-ea"/>
              </a:rPr>
              <a:t> 能源费用托管</a:t>
            </a:r>
            <a:r>
              <a:rPr lang="zh-CN" altLang="en-US" sz="2800" b="1" dirty="0">
                <a:solidFill>
                  <a:srgbClr val="FF0000"/>
                </a:solidFill>
                <a:sym typeface="+mn-ea"/>
              </a:rPr>
              <a:t>服务需要的一线</a:t>
            </a:r>
            <a:r>
              <a:rPr lang="zh-CN" altLang="en-US" sz="2800" b="1" dirty="0" smtClean="0">
                <a:solidFill>
                  <a:srgbClr val="FF0000"/>
                </a:solidFill>
                <a:sym typeface="+mn-ea"/>
              </a:rPr>
              <a:t>人才</a:t>
            </a:r>
            <a:endParaRPr lang="en-US" altLang="zh-CN" sz="2800" b="1" dirty="0" smtClean="0">
              <a:solidFill>
                <a:srgbClr val="FF0000"/>
              </a:solidFill>
              <a:sym typeface="+mn-ea"/>
            </a:endParaRPr>
          </a:p>
          <a:p>
            <a:pPr algn="just">
              <a:lnSpc>
                <a:spcPct val="150000"/>
              </a:lnSpc>
              <a:defRPr/>
            </a:pPr>
            <a:r>
              <a:rPr lang="zh-CN" altLang="en-US" sz="2400" dirty="0">
                <a:sym typeface="+mn-ea"/>
              </a:rPr>
              <a:t> </a:t>
            </a:r>
            <a:r>
              <a:rPr lang="zh-CN" altLang="en-US" sz="2400" dirty="0" smtClean="0">
                <a:sym typeface="+mn-ea"/>
              </a:rPr>
              <a:t>完成能源费用</a:t>
            </a:r>
            <a:r>
              <a:rPr lang="zh-CN" altLang="en-US" sz="2400" dirty="0">
                <a:sym typeface="+mn-ea"/>
              </a:rPr>
              <a:t>托管服务项目的</a:t>
            </a:r>
            <a:r>
              <a:rPr lang="en-US" altLang="zh-CN" sz="2400" dirty="0">
                <a:sym typeface="+mn-ea"/>
              </a:rPr>
              <a:t>8</a:t>
            </a:r>
            <a:r>
              <a:rPr lang="zh-CN" altLang="en-US" sz="2400" dirty="0">
                <a:sym typeface="+mn-ea"/>
              </a:rPr>
              <a:t>个</a:t>
            </a:r>
            <a:r>
              <a:rPr lang="zh-CN" altLang="en-US" sz="2400" dirty="0" smtClean="0">
                <a:sym typeface="+mn-ea"/>
              </a:rPr>
              <a:t>过程，需要</a:t>
            </a:r>
            <a:r>
              <a:rPr lang="zh-CN" altLang="en-US" sz="2400" dirty="0">
                <a:sym typeface="+mn-ea"/>
              </a:rPr>
              <a:t>以下</a:t>
            </a:r>
            <a:r>
              <a:rPr lang="en-US" altLang="zh-CN" sz="2400" dirty="0">
                <a:sym typeface="+mn-ea"/>
              </a:rPr>
              <a:t>5</a:t>
            </a:r>
            <a:r>
              <a:rPr lang="zh-CN" altLang="en-US" sz="2400" dirty="0">
                <a:sym typeface="+mn-ea"/>
              </a:rPr>
              <a:t>种一线</a:t>
            </a:r>
            <a:r>
              <a:rPr lang="zh-CN" altLang="en-US" sz="2400" dirty="0" smtClean="0">
                <a:sym typeface="+mn-ea"/>
              </a:rPr>
              <a:t>人才：</a:t>
            </a:r>
            <a:endParaRPr lang="en-US" altLang="zh-CN" sz="2400" dirty="0" smtClean="0">
              <a:sym typeface="+mn-ea"/>
            </a:endParaRPr>
          </a:p>
          <a:p>
            <a:pPr indent="-285750" algn="just">
              <a:lnSpc>
                <a:spcPct val="150000"/>
              </a:lnSpc>
              <a:buFont typeface="Wingdings" panose="05000000000000000000" charset="0"/>
              <a:buChar char="ü"/>
              <a:defRPr/>
            </a:pPr>
            <a:r>
              <a:rPr lang="zh-CN" altLang="en-US" sz="2400" dirty="0">
                <a:sym typeface="+mn-ea"/>
              </a:rPr>
              <a:t>项目经理（建环本科）；</a:t>
            </a:r>
            <a:endParaRPr lang="en-US" altLang="zh-CN" sz="2400" dirty="0">
              <a:sym typeface="+mn-ea"/>
            </a:endParaRPr>
          </a:p>
          <a:p>
            <a:pPr indent="-285750" algn="just">
              <a:lnSpc>
                <a:spcPct val="150000"/>
              </a:lnSpc>
              <a:buFont typeface="Wingdings" panose="05000000000000000000" charset="0"/>
              <a:buChar char="ü"/>
              <a:defRPr/>
            </a:pPr>
            <a:r>
              <a:rPr lang="zh-CN" altLang="en-US" sz="2400" dirty="0">
                <a:sym typeface="+mn-ea"/>
              </a:rPr>
              <a:t>咨询工程师（建环本科）；</a:t>
            </a:r>
            <a:endParaRPr lang="en-US" altLang="zh-CN" sz="2400" dirty="0">
              <a:sym typeface="+mn-ea"/>
            </a:endParaRPr>
          </a:p>
          <a:p>
            <a:pPr indent="-285750" algn="just">
              <a:lnSpc>
                <a:spcPct val="150000"/>
              </a:lnSpc>
              <a:buFont typeface="Wingdings" panose="05000000000000000000" charset="0"/>
              <a:buChar char="ü"/>
              <a:defRPr/>
            </a:pPr>
            <a:r>
              <a:rPr lang="zh-CN" altLang="en-US" sz="2400" dirty="0">
                <a:sym typeface="+mn-ea"/>
              </a:rPr>
              <a:t>运维工程师（建环本科）；</a:t>
            </a:r>
            <a:endParaRPr lang="en-US" altLang="zh-CN" sz="2400" dirty="0">
              <a:sym typeface="+mn-ea"/>
            </a:endParaRPr>
          </a:p>
          <a:p>
            <a:pPr indent="-285750" algn="just">
              <a:lnSpc>
                <a:spcPct val="150000"/>
              </a:lnSpc>
              <a:buFont typeface="Wingdings" panose="05000000000000000000" charset="0"/>
              <a:buChar char="ü"/>
              <a:defRPr/>
            </a:pPr>
            <a:r>
              <a:rPr lang="zh-CN" altLang="en-US" sz="2400" dirty="0">
                <a:sym typeface="+mn-ea"/>
              </a:rPr>
              <a:t>维护修理技师（职业技术院校建环或机电专业）；</a:t>
            </a:r>
            <a:endParaRPr lang="en-US" altLang="zh-CN" sz="2400" dirty="0">
              <a:sym typeface="+mn-ea"/>
            </a:endParaRPr>
          </a:p>
          <a:p>
            <a:pPr indent="-285750" algn="just">
              <a:lnSpc>
                <a:spcPct val="150000"/>
              </a:lnSpc>
              <a:buFont typeface="Wingdings" panose="05000000000000000000" charset="0"/>
              <a:buChar char="ü"/>
              <a:defRPr/>
            </a:pPr>
            <a:r>
              <a:rPr lang="zh-CN" altLang="en-US" sz="2400" dirty="0">
                <a:sym typeface="+mn-ea"/>
              </a:rPr>
              <a:t>运行技工（职业技术学校建环或机电专业）。</a:t>
            </a:r>
            <a:endParaRPr lang="en-US" altLang="zh-CN" sz="2400" dirty="0">
              <a:sym typeface="+mn-ea"/>
            </a:endParaRPr>
          </a:p>
          <a:p>
            <a:pPr algn="just">
              <a:lnSpc>
                <a:spcPct val="150000"/>
              </a:lnSpc>
              <a:defRPr/>
            </a:pPr>
            <a:r>
              <a:rPr lang="en-US" altLang="zh-CN" sz="2800" dirty="0" smtClean="0">
                <a:solidFill>
                  <a:srgbClr val="FF0000"/>
                </a:solidFill>
                <a:sym typeface="+mn-ea"/>
              </a:rPr>
              <a:t>8</a:t>
            </a:r>
            <a:r>
              <a:rPr lang="zh-CN" altLang="en-US" sz="2800" dirty="0" smtClean="0">
                <a:solidFill>
                  <a:srgbClr val="FF0000"/>
                </a:solidFill>
                <a:sym typeface="+mn-ea"/>
              </a:rPr>
              <a:t>个过程的工作内容及组织实施过程中的运维流程表明，建环专业能培养所需人才。</a:t>
            </a:r>
            <a:endParaRPr lang="en-US" altLang="zh-CN" sz="2800" dirty="0">
              <a:solidFill>
                <a:srgbClr val="FF0000"/>
              </a:solidFill>
              <a:sym typeface="+mn-ea"/>
            </a:endParaRPr>
          </a:p>
          <a:p>
            <a:pPr lvl="0" indent="-285750" algn="just">
              <a:lnSpc>
                <a:spcPct val="150000"/>
              </a:lnSpc>
              <a:buFont typeface="Wingdings" panose="05000000000000000000" charset="0"/>
              <a:buChar char="ü"/>
              <a:defRPr/>
            </a:pPr>
            <a:endParaRPr lang="en-US" altLang="zh-CN" sz="2400" dirty="0" smtClean="0">
              <a:solidFill>
                <a:srgbClr val="FF0000"/>
              </a:solidFill>
              <a:sym typeface="+mn-ea"/>
            </a:endParaRPr>
          </a:p>
          <a:p>
            <a:pPr lvl="0" indent="-285750" algn="just">
              <a:lnSpc>
                <a:spcPct val="150000"/>
              </a:lnSpc>
              <a:buFont typeface="Wingdings" panose="05000000000000000000" charset="0"/>
              <a:buChar char="ü"/>
              <a:defRPr/>
            </a:pPr>
            <a:endParaRPr lang="en-US" altLang="zh-CN" sz="2400" dirty="0">
              <a:solidFill>
                <a:srgbClr val="FF0000"/>
              </a:solidFill>
              <a:sym typeface="+mn-ea"/>
            </a:endParaRPr>
          </a:p>
          <a:p>
            <a:pPr indent="-285750" algn="just">
              <a:lnSpc>
                <a:spcPct val="150000"/>
              </a:lnSpc>
              <a:buFont typeface="Wingdings" panose="05000000000000000000" charset="0"/>
              <a:buChar char="ü"/>
              <a:defRPr/>
            </a:pPr>
            <a:endParaRPr lang="en-US" altLang="zh-CN" sz="2400" dirty="0">
              <a:sym typeface="+mn-ea"/>
            </a:endParaRPr>
          </a:p>
          <a:p>
            <a:pPr indent="-285750" algn="just">
              <a:lnSpc>
                <a:spcPct val="150000"/>
              </a:lnSpc>
              <a:buFont typeface="Wingdings" panose="05000000000000000000" charset="0"/>
              <a:buChar char="ü"/>
              <a:defRPr/>
            </a:pPr>
            <a:endParaRPr lang="en-US" altLang="zh-CN" sz="2400" b="1" dirty="0">
              <a:solidFill>
                <a:srgbClr val="FF0000"/>
              </a:solidFill>
              <a:sym typeface="+mn-ea"/>
            </a:endParaRPr>
          </a:p>
          <a:p>
            <a:pPr marL="285750" indent="-285750" algn="just">
              <a:lnSpc>
                <a:spcPct val="150000"/>
              </a:lnSpc>
              <a:buFont typeface="Wingdings" panose="05000000000000000000" charset="0"/>
              <a:buChar char="ü"/>
              <a:defRPr/>
            </a:pPr>
            <a:endParaRPr lang="zh-CN" altLang="zh-CN" sz="2000" dirty="0">
              <a:latin typeface="微软雅黑" panose="020B0503020204020204" charset="-122"/>
            </a:endParaRPr>
          </a:p>
          <a:p>
            <a:pPr marL="285750" indent="-285750" algn="just">
              <a:lnSpc>
                <a:spcPct val="150000"/>
              </a:lnSpc>
              <a:buFont typeface="Wingdings" panose="05000000000000000000" charset="0"/>
              <a:buChar char="ü"/>
              <a:defRPr/>
            </a:pPr>
            <a:endParaRPr lang="en-US" altLang="zh-CN" sz="2000" dirty="0" smtClean="0">
              <a:solidFill>
                <a:prstClr val="black"/>
              </a:solidFill>
              <a:latin typeface="Arial" panose="020B0604020202020204"/>
              <a:ea typeface="微软雅黑" panose="020B0503020204020204" charset="-122"/>
              <a:sym typeface="+mn-ea"/>
            </a:endParaRPr>
          </a:p>
        </p:txBody>
      </p:sp>
    </p:spTree>
  </p:cSld>
  <p:clrMapOvr>
    <a:masterClrMapping/>
  </p:clrMapOvr>
  <p:transition advTm="5464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138"/>
            <a:ext cx="12192000" cy="683172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053"/>
            <a:ext cx="12192000" cy="677589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31"/>
          <p:cNvSpPr>
            <a:spLocks noGrp="1"/>
          </p:cNvSpPr>
          <p:nvPr>
            <p:ph type="body" sz="quarter" idx="10"/>
          </p:nvPr>
        </p:nvSpPr>
        <p:spPr>
          <a:xfrm>
            <a:off x="590550" y="62976"/>
            <a:ext cx="11601450" cy="923330"/>
          </a:xfrm>
        </p:spPr>
        <p:txBody>
          <a:bodyPr/>
          <a:lstStyle/>
          <a:p>
            <a:pPr algn="just">
              <a:lnSpc>
                <a:spcPct val="150000"/>
              </a:lnSpc>
              <a:defRPr/>
            </a:pPr>
            <a:r>
              <a:rPr lang="en-US" altLang="zh-CN" sz="3600" dirty="0">
                <a:latin typeface="微软雅黑" panose="020B0503020204020204" charset="-122"/>
              </a:rPr>
              <a:t>5</a:t>
            </a:r>
            <a:r>
              <a:rPr lang="en-US" altLang="zh-CN" sz="3600" dirty="0" smtClean="0">
                <a:latin typeface="微软雅黑" panose="020B0503020204020204" charset="-122"/>
              </a:rPr>
              <a:t> </a:t>
            </a:r>
            <a:r>
              <a:rPr lang="zh-CN" altLang="en-US" sz="3600" dirty="0">
                <a:latin typeface="微软雅黑" panose="020B0503020204020204" charset="-122"/>
              </a:rPr>
              <a:t>综合能源服务业的人才需求</a:t>
            </a:r>
            <a:endParaRPr lang="en-US" altLang="zh-CN" sz="3600" dirty="0">
              <a:latin typeface="微软雅黑" panose="020B0503020204020204" charset="-122"/>
            </a:endParaRPr>
          </a:p>
        </p:txBody>
      </p:sp>
      <p:sp>
        <p:nvSpPr>
          <p:cNvPr id="31" name="TextBox 10"/>
          <p:cNvSpPr txBox="1"/>
          <p:nvPr/>
        </p:nvSpPr>
        <p:spPr>
          <a:xfrm>
            <a:off x="764721" y="1173096"/>
            <a:ext cx="7328246" cy="523220"/>
          </a:xfrm>
          <a:prstGeom prst="rect">
            <a:avLst/>
          </a:prstGeom>
          <a:noFill/>
        </p:spPr>
        <p:txBody>
          <a:bodyPr wrap="square" rtlCol="0">
            <a:spAutoFit/>
          </a:bodyPr>
          <a:lstStyle>
            <a:defPPr>
              <a:defRPr lang="zh-CN"/>
            </a:defPPr>
            <a:lvl1pPr>
              <a:defRPr sz="2400" b="1">
                <a:solidFill>
                  <a:schemeClr val="bg1">
                    <a:lumMod val="50000"/>
                  </a:schemeClr>
                </a:solidFill>
              </a:defRPr>
            </a:lvl1pPr>
          </a:lstStyle>
          <a:p>
            <a:pPr lvl="0" algn="ctr">
              <a:defRPr/>
            </a:pPr>
            <a:endParaRPr lang="zh-CN" altLang="en-US" sz="2800" dirty="0">
              <a:solidFill>
                <a:srgbClr val="FF0000"/>
              </a:solidFill>
              <a:latin typeface="Arial" panose="020B0604020202020204"/>
              <a:ea typeface="微软雅黑" panose="020B0503020204020204" charset="-122"/>
            </a:endParaRPr>
          </a:p>
        </p:txBody>
      </p:sp>
      <p:sp>
        <p:nvSpPr>
          <p:cNvPr id="2" name="文本框 1"/>
          <p:cNvSpPr txBox="1"/>
          <p:nvPr/>
        </p:nvSpPr>
        <p:spPr>
          <a:xfrm>
            <a:off x="590550" y="851425"/>
            <a:ext cx="10992485" cy="8586966"/>
          </a:xfrm>
          <a:prstGeom prst="rect">
            <a:avLst/>
          </a:prstGeom>
        </p:spPr>
        <p:txBody>
          <a:bodyPr wrap="square" anchor="t">
            <a:spAutoFit/>
          </a:bodyPr>
          <a:lstStyle/>
          <a:p>
            <a:pPr algn="just">
              <a:lnSpc>
                <a:spcPct val="150000"/>
              </a:lnSpc>
              <a:defRPr/>
            </a:pPr>
            <a:r>
              <a:rPr lang="en-US" altLang="zh-CN" sz="2800" b="1" dirty="0" smtClean="0">
                <a:solidFill>
                  <a:srgbClr val="FF0000"/>
                </a:solidFill>
                <a:sym typeface="+mn-ea"/>
              </a:rPr>
              <a:t>5.2  </a:t>
            </a:r>
            <a:r>
              <a:rPr lang="zh-CN" altLang="en-US" sz="2800" b="1" dirty="0" smtClean="0">
                <a:solidFill>
                  <a:srgbClr val="FF0000"/>
                </a:solidFill>
                <a:sym typeface="+mn-ea"/>
              </a:rPr>
              <a:t>综合能源服务业对建环专业的人才要求</a:t>
            </a:r>
            <a:endParaRPr lang="en-US" altLang="zh-CN" sz="2800" b="1" dirty="0" smtClean="0">
              <a:solidFill>
                <a:srgbClr val="FF0000"/>
              </a:solidFill>
              <a:sym typeface="+mn-ea"/>
            </a:endParaRPr>
          </a:p>
          <a:p>
            <a:pPr algn="just">
              <a:lnSpc>
                <a:spcPct val="150000"/>
              </a:lnSpc>
              <a:defRPr/>
            </a:pPr>
            <a:r>
              <a:rPr lang="zh-CN" altLang="en-US" sz="2400" dirty="0" smtClean="0"/>
              <a:t>      建环专业在综合</a:t>
            </a:r>
            <a:r>
              <a:rPr lang="zh-CN" altLang="en-US" sz="2400" dirty="0"/>
              <a:t>能源服务业</a:t>
            </a:r>
            <a:r>
              <a:rPr lang="zh-CN" altLang="en-US" sz="2400" dirty="0" smtClean="0"/>
              <a:t>中居于主导地位，</a:t>
            </a:r>
            <a:r>
              <a:rPr lang="zh-CN" altLang="en-US" sz="2400" b="1" dirty="0"/>
              <a:t>从技术打工上升到专业</a:t>
            </a:r>
            <a:r>
              <a:rPr lang="zh-CN" altLang="en-US" sz="2400" b="1" dirty="0" smtClean="0"/>
              <a:t>服务。</a:t>
            </a:r>
            <a:r>
              <a:rPr lang="zh-CN" altLang="en-US" sz="2400" dirty="0" smtClean="0"/>
              <a:t>人才要求与</a:t>
            </a:r>
            <a:r>
              <a:rPr lang="zh-CN" altLang="en-US" sz="2400" dirty="0"/>
              <a:t>建筑业</a:t>
            </a:r>
            <a:r>
              <a:rPr lang="zh-CN" altLang="en-US" sz="2400" dirty="0" smtClean="0"/>
              <a:t>“三板块”模式中处于附属地位的建环专业有重大差异。</a:t>
            </a:r>
            <a:endParaRPr lang="en-US" altLang="zh-CN" sz="2400" dirty="0" smtClean="0"/>
          </a:p>
          <a:p>
            <a:pPr algn="just">
              <a:lnSpc>
                <a:spcPct val="150000"/>
              </a:lnSpc>
              <a:defRPr/>
            </a:pPr>
            <a:r>
              <a:rPr lang="zh-CN" altLang="en-US" sz="2400" dirty="0" smtClean="0"/>
              <a:t>（</a:t>
            </a:r>
            <a:r>
              <a:rPr lang="en-US" altLang="zh-CN" sz="2400" dirty="0" smtClean="0"/>
              <a:t>1</a:t>
            </a:r>
            <a:r>
              <a:rPr lang="zh-CN" altLang="en-US" sz="2400" dirty="0" smtClean="0"/>
              <a:t>）能承担两个层次的专业服务：</a:t>
            </a:r>
            <a:r>
              <a:rPr lang="en-US" altLang="zh-CN" sz="2400" dirty="0" smtClean="0"/>
              <a:t>A-</a:t>
            </a:r>
            <a:r>
              <a:rPr lang="zh-CN" altLang="en-US" sz="2400" dirty="0" smtClean="0"/>
              <a:t>咨询服务、</a:t>
            </a:r>
            <a:r>
              <a:rPr lang="en-US" altLang="zh-CN" sz="2400" dirty="0" smtClean="0"/>
              <a:t>B-</a:t>
            </a:r>
            <a:r>
              <a:rPr lang="zh-CN" altLang="en-US" sz="2400" dirty="0" smtClean="0"/>
              <a:t>运维服务；</a:t>
            </a:r>
            <a:endParaRPr lang="en-US" altLang="zh-CN" sz="2400" dirty="0" smtClean="0"/>
          </a:p>
          <a:p>
            <a:pPr algn="just">
              <a:lnSpc>
                <a:spcPct val="150000"/>
              </a:lnSpc>
              <a:defRPr/>
            </a:pPr>
            <a:r>
              <a:rPr lang="zh-CN" altLang="en-US" sz="2400" dirty="0" smtClean="0"/>
              <a:t>（</a:t>
            </a:r>
            <a:r>
              <a:rPr lang="en-US" altLang="zh-CN" sz="2400" dirty="0" smtClean="0"/>
              <a:t>2</a:t>
            </a:r>
            <a:r>
              <a:rPr lang="zh-CN" altLang="en-US" sz="2400" dirty="0" smtClean="0"/>
              <a:t>）</a:t>
            </a:r>
            <a:r>
              <a:rPr lang="zh-CN" altLang="en-US" sz="2400" dirty="0"/>
              <a:t>咨询与运维相结合，技术能力与管理能力并重；</a:t>
            </a:r>
            <a:endParaRPr lang="en-US" altLang="zh-CN" sz="2400" dirty="0"/>
          </a:p>
          <a:p>
            <a:pPr algn="just">
              <a:lnSpc>
                <a:spcPct val="150000"/>
              </a:lnSpc>
              <a:defRPr/>
            </a:pPr>
            <a:r>
              <a:rPr lang="zh-CN" altLang="en-US" sz="2400" dirty="0"/>
              <a:t>（</a:t>
            </a:r>
            <a:r>
              <a:rPr lang="en-US" altLang="zh-CN" sz="2400" dirty="0"/>
              <a:t>3</a:t>
            </a:r>
            <a:r>
              <a:rPr lang="zh-CN" altLang="en-US" sz="2400" dirty="0" smtClean="0"/>
              <a:t>）具有</a:t>
            </a:r>
            <a:r>
              <a:rPr lang="zh-CN" altLang="en-US" sz="2400" dirty="0"/>
              <a:t>经营意识</a:t>
            </a:r>
            <a:r>
              <a:rPr lang="zh-CN" altLang="en-US" sz="2400" dirty="0" smtClean="0"/>
              <a:t>，有向</a:t>
            </a:r>
            <a:r>
              <a:rPr lang="zh-CN" altLang="en-US" sz="2400" dirty="0"/>
              <a:t>项目经营、企业经营</a:t>
            </a:r>
            <a:r>
              <a:rPr lang="zh-CN" altLang="en-US" sz="2400" dirty="0" smtClean="0"/>
              <a:t>发展的追求。</a:t>
            </a:r>
            <a:endParaRPr lang="en-US" altLang="zh-CN" sz="2400" dirty="0"/>
          </a:p>
          <a:p>
            <a:pPr algn="just">
              <a:lnSpc>
                <a:spcPct val="150000"/>
              </a:lnSpc>
              <a:defRPr/>
            </a:pPr>
            <a:r>
              <a:rPr lang="zh-CN" altLang="en-US" sz="2400" dirty="0" smtClean="0">
                <a:sym typeface="+mn-ea"/>
              </a:rPr>
              <a:t>（</a:t>
            </a:r>
            <a:r>
              <a:rPr lang="en-US" altLang="zh-CN" sz="2400" dirty="0" smtClean="0">
                <a:sym typeface="+mn-ea"/>
              </a:rPr>
              <a:t>4</a:t>
            </a:r>
            <a:r>
              <a:rPr lang="zh-CN" altLang="en-US" sz="2400" dirty="0" smtClean="0">
                <a:sym typeface="+mn-ea"/>
              </a:rPr>
              <a:t>） 按</a:t>
            </a:r>
            <a:r>
              <a:rPr lang="en-US" altLang="zh-CN" sz="2400" dirty="0" smtClean="0">
                <a:sym typeface="+mn-ea"/>
              </a:rPr>
              <a:t>《</a:t>
            </a:r>
            <a:r>
              <a:rPr lang="zh-CN" altLang="en-US" sz="2400" dirty="0" smtClean="0">
                <a:sym typeface="+mn-ea"/>
              </a:rPr>
              <a:t>实施方案</a:t>
            </a:r>
            <a:r>
              <a:rPr lang="en-US" altLang="zh-CN" sz="2400" dirty="0" smtClean="0">
                <a:sym typeface="+mn-ea"/>
              </a:rPr>
              <a:t>》</a:t>
            </a:r>
            <a:r>
              <a:rPr lang="zh-CN" altLang="en-US" sz="2400" dirty="0" smtClean="0">
                <a:sym typeface="+mn-ea"/>
              </a:rPr>
              <a:t>与</a:t>
            </a:r>
            <a:r>
              <a:rPr lang="en-US" altLang="zh-CN" sz="2400" dirty="0" smtClean="0">
                <a:sym typeface="+mn-ea"/>
              </a:rPr>
              <a:t>《</a:t>
            </a:r>
            <a:r>
              <a:rPr lang="zh-CN" altLang="en-US" sz="2400" dirty="0" smtClean="0">
                <a:sym typeface="+mn-ea"/>
              </a:rPr>
              <a:t>意见</a:t>
            </a:r>
            <a:r>
              <a:rPr lang="en-US" altLang="zh-CN" sz="2400" dirty="0" smtClean="0">
                <a:sym typeface="+mn-ea"/>
              </a:rPr>
              <a:t>》</a:t>
            </a:r>
            <a:r>
              <a:rPr lang="zh-CN" altLang="en-US" sz="2400" dirty="0" smtClean="0">
                <a:sym typeface="+mn-ea"/>
              </a:rPr>
              <a:t>，新兴</a:t>
            </a:r>
            <a:r>
              <a:rPr lang="zh-CN" altLang="en-US" sz="2400" dirty="0">
                <a:sym typeface="+mn-ea"/>
              </a:rPr>
              <a:t>的综合能源</a:t>
            </a:r>
            <a:r>
              <a:rPr lang="zh-CN" altLang="en-US" sz="2400" dirty="0" smtClean="0">
                <a:sym typeface="+mn-ea"/>
              </a:rPr>
              <a:t>服务业尚处于具有</a:t>
            </a:r>
            <a:r>
              <a:rPr lang="zh-CN" altLang="en-US" sz="2400" dirty="0">
                <a:sym typeface="+mn-ea"/>
              </a:rPr>
              <a:t>“</a:t>
            </a:r>
            <a:r>
              <a:rPr lang="zh-CN" altLang="zh-CN" sz="2400" dirty="0"/>
              <a:t>可复制可推广的经验做法</a:t>
            </a:r>
            <a:r>
              <a:rPr lang="zh-CN" altLang="en-US" sz="2400" dirty="0"/>
              <a:t>”阶段</a:t>
            </a:r>
            <a:r>
              <a:rPr lang="zh-CN" altLang="zh-CN" sz="2400" dirty="0" smtClean="0"/>
              <a:t>，</a:t>
            </a:r>
            <a:r>
              <a:rPr lang="zh-CN" altLang="en-US" sz="2400" dirty="0" smtClean="0"/>
              <a:t>更需要一批能在市场经济中引导、规范该行业的领导人才。</a:t>
            </a:r>
            <a:endParaRPr lang="en-US" altLang="zh-CN" sz="2400" b="1" dirty="0" smtClean="0"/>
          </a:p>
          <a:p>
            <a:pPr algn="just">
              <a:lnSpc>
                <a:spcPct val="150000"/>
              </a:lnSpc>
              <a:defRPr/>
            </a:pPr>
            <a:r>
              <a:rPr lang="zh-CN" altLang="en-US" sz="2400" dirty="0" smtClean="0">
                <a:solidFill>
                  <a:srgbClr val="FF0000"/>
                </a:solidFill>
              </a:rPr>
              <a:t>        建环专业</a:t>
            </a:r>
            <a:r>
              <a:rPr lang="zh-CN" altLang="en-US" sz="2400" dirty="0" smtClean="0">
                <a:sym typeface="+mn-ea"/>
              </a:rPr>
              <a:t>需深入综合</a:t>
            </a:r>
            <a:r>
              <a:rPr lang="zh-CN" altLang="en-US" sz="2400" dirty="0">
                <a:sym typeface="+mn-ea"/>
              </a:rPr>
              <a:t>能源服务，</a:t>
            </a:r>
            <a:r>
              <a:rPr lang="zh-CN" altLang="en-US" sz="2400" dirty="0" smtClean="0">
                <a:sym typeface="+mn-ea"/>
              </a:rPr>
              <a:t>探索构建</a:t>
            </a:r>
            <a:r>
              <a:rPr lang="zh-CN" altLang="en-US" sz="2400" dirty="0">
                <a:sym typeface="+mn-ea"/>
              </a:rPr>
              <a:t>新的实践教学体系培养新人才</a:t>
            </a:r>
            <a:r>
              <a:rPr lang="zh-CN" altLang="en-US" sz="2000" dirty="0">
                <a:sym typeface="+mn-ea"/>
              </a:rPr>
              <a:t>。</a:t>
            </a:r>
            <a:endParaRPr lang="en-US" altLang="zh-CN" sz="2000" dirty="0">
              <a:sym typeface="+mn-ea"/>
            </a:endParaRPr>
          </a:p>
          <a:p>
            <a:pPr algn="just">
              <a:lnSpc>
                <a:spcPct val="150000"/>
              </a:lnSpc>
              <a:defRPr/>
            </a:pPr>
            <a:r>
              <a:rPr lang="en-US" altLang="zh-CN" sz="2000" dirty="0" smtClean="0">
                <a:sym typeface="+mn-ea"/>
              </a:rPr>
              <a:t>      </a:t>
            </a:r>
          </a:p>
          <a:p>
            <a:pPr algn="just">
              <a:lnSpc>
                <a:spcPct val="150000"/>
              </a:lnSpc>
              <a:defRPr/>
            </a:pPr>
            <a:endParaRPr lang="en-US" altLang="zh-CN" sz="2000" dirty="0">
              <a:sym typeface="+mn-ea"/>
            </a:endParaRPr>
          </a:p>
          <a:p>
            <a:pPr algn="just">
              <a:lnSpc>
                <a:spcPct val="150000"/>
              </a:lnSpc>
              <a:defRPr/>
            </a:pPr>
            <a:endParaRPr lang="en-US" altLang="zh-CN" sz="2400" b="1" dirty="0">
              <a:solidFill>
                <a:srgbClr val="FF0000"/>
              </a:solidFill>
              <a:sym typeface="+mn-ea"/>
            </a:endParaRPr>
          </a:p>
          <a:p>
            <a:pPr marL="285750" indent="-285750" algn="just">
              <a:lnSpc>
                <a:spcPct val="150000"/>
              </a:lnSpc>
              <a:buFont typeface="Wingdings" panose="05000000000000000000" charset="0"/>
              <a:buChar char="ü"/>
              <a:defRPr/>
            </a:pPr>
            <a:endParaRPr lang="en-US" altLang="zh-CN" sz="2000" dirty="0" smtClean="0">
              <a:sym typeface="+mn-ea"/>
            </a:endParaRPr>
          </a:p>
          <a:p>
            <a:pPr marL="285750" indent="-285750" algn="just">
              <a:lnSpc>
                <a:spcPct val="150000"/>
              </a:lnSpc>
              <a:buFont typeface="Wingdings" panose="05000000000000000000" charset="0"/>
              <a:buChar char="ü"/>
              <a:defRPr/>
            </a:pPr>
            <a:endParaRPr lang="zh-CN" altLang="zh-CN" sz="2000" dirty="0">
              <a:latin typeface="微软雅黑" panose="020B0503020204020204" charset="-122"/>
            </a:endParaRPr>
          </a:p>
          <a:p>
            <a:pPr marL="285750" indent="-285750" algn="just">
              <a:lnSpc>
                <a:spcPct val="150000"/>
              </a:lnSpc>
              <a:buFont typeface="Wingdings" panose="05000000000000000000" charset="0"/>
              <a:buChar char="ü"/>
              <a:defRPr/>
            </a:pPr>
            <a:endParaRPr lang="en-US" altLang="zh-CN" sz="2000" dirty="0" smtClean="0">
              <a:solidFill>
                <a:prstClr val="black"/>
              </a:solidFill>
              <a:latin typeface="Arial" panose="020B0604020202020204"/>
              <a:ea typeface="微软雅黑" panose="020B0503020204020204" charset="-122"/>
              <a:sym typeface="+mn-ea"/>
            </a:endParaRPr>
          </a:p>
        </p:txBody>
      </p:sp>
    </p:spTree>
  </p:cSld>
  <p:clrMapOvr>
    <a:masterClrMapping/>
  </p:clrMapOvr>
  <p:transition advTm="5464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98451"/>
            <a:ext cx="4772025" cy="645160"/>
          </a:xfrm>
        </p:spPr>
        <p:txBody>
          <a:bodyPr/>
          <a:lstStyle/>
          <a:p>
            <a:r>
              <a:rPr lang="zh-CN" altLang="en-US" sz="3600" dirty="0"/>
              <a:t>提要</a:t>
            </a:r>
          </a:p>
        </p:txBody>
      </p:sp>
      <p:sp>
        <p:nvSpPr>
          <p:cNvPr id="3" name="矩形 2"/>
          <p:cNvSpPr/>
          <p:nvPr/>
        </p:nvSpPr>
        <p:spPr>
          <a:xfrm>
            <a:off x="590251" y="1253948"/>
            <a:ext cx="9581478" cy="7662545"/>
          </a:xfrm>
          <a:prstGeom prst="rect">
            <a:avLst/>
          </a:prstGeom>
        </p:spPr>
        <p:txBody>
          <a:bodyPr wrap="square">
            <a:spAutoFit/>
          </a:bodyPr>
          <a:lstStyle/>
          <a:p>
            <a:pPr indent="0" fontAlgn="auto">
              <a:lnSpc>
                <a:spcPct val="150000"/>
              </a:lnSpc>
            </a:pPr>
            <a:r>
              <a:rPr lang="en-US" altLang="zh-CN" sz="2800" dirty="0" smtClean="0"/>
              <a:t>1 </a:t>
            </a:r>
            <a:r>
              <a:rPr lang="zh-CN" altLang="en-US" sz="2800" dirty="0"/>
              <a:t>建筑业催生和发展了建环</a:t>
            </a:r>
            <a:r>
              <a:rPr lang="zh-CN" altLang="en-US" sz="2800" dirty="0" smtClean="0"/>
              <a:t>专业</a:t>
            </a:r>
            <a:endParaRPr lang="zh-CN" altLang="en-US" sz="2800" dirty="0"/>
          </a:p>
          <a:p>
            <a:pPr indent="0" fontAlgn="auto">
              <a:lnSpc>
                <a:spcPct val="150000"/>
              </a:lnSpc>
            </a:pPr>
            <a:r>
              <a:rPr lang="en-US" altLang="zh-CN" sz="2800" dirty="0"/>
              <a:t>2 </a:t>
            </a:r>
            <a:r>
              <a:rPr lang="zh-CN" altLang="en-US" sz="2800" dirty="0">
                <a:sym typeface="+mn-ea"/>
              </a:rPr>
              <a:t>建环专业与建筑业的祸福相依</a:t>
            </a:r>
            <a:endParaRPr lang="zh-CN" altLang="en-US" sz="2800" dirty="0"/>
          </a:p>
          <a:p>
            <a:pPr indent="0" fontAlgn="auto">
              <a:lnSpc>
                <a:spcPct val="150000"/>
              </a:lnSpc>
            </a:pPr>
            <a:r>
              <a:rPr lang="en-US" altLang="zh-CN" sz="2800" dirty="0" smtClean="0">
                <a:latin typeface="微软雅黑" panose="020B0503020204020204" charset="-122"/>
              </a:rPr>
              <a:t>3 </a:t>
            </a:r>
            <a:r>
              <a:rPr lang="zh-CN" altLang="en-US" sz="2800" dirty="0">
                <a:latin typeface="微软雅黑" panose="020B0503020204020204" charset="-122"/>
                <a:sym typeface="+mn-ea"/>
              </a:rPr>
              <a:t>新时代催生新产业 </a:t>
            </a:r>
            <a:r>
              <a:rPr lang="en-US" altLang="zh-CN" sz="2800" dirty="0">
                <a:latin typeface="微软雅黑" panose="020B0503020204020204" charset="-122"/>
                <a:sym typeface="+mn-ea"/>
              </a:rPr>
              <a:t>——</a:t>
            </a:r>
            <a:r>
              <a:rPr lang="zh-CN" altLang="en-US" sz="2800" dirty="0">
                <a:latin typeface="微软雅黑" panose="020B0503020204020204" charset="-122"/>
                <a:sym typeface="+mn-ea"/>
              </a:rPr>
              <a:t>“综合能源服务业”</a:t>
            </a:r>
            <a:endParaRPr lang="zh-CN" altLang="zh-CN" sz="2800" dirty="0">
              <a:latin typeface="微软雅黑" panose="020B0503020204020204" charset="-122"/>
            </a:endParaRPr>
          </a:p>
          <a:p>
            <a:pPr indent="0" fontAlgn="auto">
              <a:lnSpc>
                <a:spcPct val="150000"/>
              </a:lnSpc>
            </a:pPr>
            <a:r>
              <a:rPr lang="en-US" altLang="zh-CN" sz="2800" dirty="0" smtClean="0">
                <a:latin typeface="微软雅黑" panose="020B0503020204020204" charset="-122"/>
              </a:rPr>
              <a:t>4 </a:t>
            </a:r>
            <a:r>
              <a:rPr lang="zh-CN" altLang="en-US" sz="2800" dirty="0" smtClean="0">
                <a:latin typeface="微软雅黑" panose="020B0503020204020204" charset="-122"/>
              </a:rPr>
              <a:t>综合</a:t>
            </a:r>
            <a:r>
              <a:rPr lang="zh-CN" altLang="en-US" sz="2800" dirty="0">
                <a:latin typeface="微软雅黑" panose="020B0503020204020204" charset="-122"/>
              </a:rPr>
              <a:t>能源服务业的主营业务</a:t>
            </a:r>
            <a:r>
              <a:rPr lang="en-US" altLang="zh-CN" sz="2800" dirty="0">
                <a:latin typeface="微软雅黑" panose="020B0503020204020204" charset="-122"/>
              </a:rPr>
              <a:t>——</a:t>
            </a:r>
            <a:r>
              <a:rPr lang="zh-CN" altLang="en-US" sz="2800" dirty="0">
                <a:latin typeface="微软雅黑" panose="020B0503020204020204" charset="-122"/>
              </a:rPr>
              <a:t>能源费用托管</a:t>
            </a:r>
            <a:r>
              <a:rPr lang="zh-CN" altLang="en-US" sz="2800" dirty="0" smtClean="0">
                <a:latin typeface="微软雅黑" panose="020B0503020204020204" charset="-122"/>
              </a:rPr>
              <a:t>服务</a:t>
            </a:r>
            <a:endParaRPr lang="en-US" altLang="zh-CN" sz="2800" dirty="0" smtClean="0">
              <a:latin typeface="微软雅黑" panose="020B0503020204020204" charset="-122"/>
            </a:endParaRPr>
          </a:p>
          <a:p>
            <a:pPr indent="0" fontAlgn="auto">
              <a:lnSpc>
                <a:spcPct val="150000"/>
              </a:lnSpc>
            </a:pPr>
            <a:r>
              <a:rPr lang="en-US" altLang="zh-CN" sz="2800" dirty="0">
                <a:latin typeface="微软雅黑" panose="020B0503020204020204" charset="-122"/>
              </a:rPr>
              <a:t>5</a:t>
            </a:r>
            <a:r>
              <a:rPr lang="en-US" altLang="zh-CN" sz="2800" dirty="0" smtClean="0">
                <a:latin typeface="微软雅黑" panose="020B0503020204020204" charset="-122"/>
              </a:rPr>
              <a:t> </a:t>
            </a:r>
            <a:r>
              <a:rPr lang="zh-CN" altLang="en-US" sz="2800" dirty="0">
                <a:latin typeface="微软雅黑" panose="020B0503020204020204" charset="-122"/>
              </a:rPr>
              <a:t>综合能源服务业的人才需求</a:t>
            </a:r>
            <a:endParaRPr lang="en-US" altLang="zh-CN" sz="2800" dirty="0">
              <a:latin typeface="微软雅黑" panose="020B0503020204020204" charset="-122"/>
            </a:endParaRPr>
          </a:p>
          <a:p>
            <a:pPr indent="0" fontAlgn="auto">
              <a:lnSpc>
                <a:spcPct val="150000"/>
              </a:lnSpc>
            </a:pPr>
            <a:r>
              <a:rPr lang="en-US" altLang="zh-CN" sz="2800" dirty="0">
                <a:latin typeface="微软雅黑" panose="020B0503020204020204" charset="-122"/>
              </a:rPr>
              <a:t>6 </a:t>
            </a:r>
            <a:r>
              <a:rPr lang="zh-CN" altLang="en-US" sz="2800" dirty="0">
                <a:latin typeface="微软雅黑" panose="020B0503020204020204" charset="-122"/>
              </a:rPr>
              <a:t>面向新</a:t>
            </a:r>
            <a:r>
              <a:rPr lang="zh-CN" altLang="en-US" sz="2800" dirty="0" smtClean="0">
                <a:latin typeface="微软雅黑" panose="020B0503020204020204" charset="-122"/>
              </a:rPr>
              <a:t>需求建设</a:t>
            </a:r>
            <a:r>
              <a:rPr lang="zh-CN" altLang="en-US" sz="2800" dirty="0">
                <a:latin typeface="微软雅黑" panose="020B0503020204020204" charset="-122"/>
              </a:rPr>
              <a:t>课程体系与教材</a:t>
            </a:r>
            <a:endParaRPr lang="zh-CN" altLang="en-US" sz="2800" dirty="0"/>
          </a:p>
          <a:p>
            <a:pPr indent="0" fontAlgn="auto">
              <a:lnSpc>
                <a:spcPct val="150000"/>
              </a:lnSpc>
            </a:pPr>
            <a:r>
              <a:rPr lang="en-US" altLang="zh-CN" sz="2800" dirty="0" smtClean="0"/>
              <a:t>7 </a:t>
            </a:r>
            <a:r>
              <a:rPr lang="zh-CN" altLang="en-US" sz="2800" dirty="0"/>
              <a:t>结论</a:t>
            </a:r>
          </a:p>
          <a:p>
            <a:endParaRPr lang="zh-CN" altLang="zh-CN" dirty="0">
              <a:latin typeface="微软雅黑" panose="020B0503020204020204" charset="-122"/>
            </a:endParaRPr>
          </a:p>
          <a:p>
            <a:endParaRPr lang="zh-CN" altLang="zh-CN" dirty="0">
              <a:latin typeface="微软雅黑" panose="020B0503020204020204" charset="-122"/>
            </a:endParaRPr>
          </a:p>
          <a:p>
            <a:pPr marL="57150" indent="-285750">
              <a:lnSpc>
                <a:spcPct val="150000"/>
              </a:lnSpc>
            </a:pPr>
            <a:endParaRPr lang="zh-CN" altLang="en-US" b="1" dirty="0">
              <a:solidFill>
                <a:srgbClr val="FF0000"/>
              </a:solidFill>
              <a:sym typeface="+mn-ea"/>
            </a:endParaRPr>
          </a:p>
          <a:p>
            <a:pPr marL="57150" indent="-285750">
              <a:lnSpc>
                <a:spcPct val="150000"/>
              </a:lnSpc>
            </a:pPr>
            <a:endParaRPr lang="en-US" altLang="zh-CN" b="1" dirty="0">
              <a:solidFill>
                <a:srgbClr val="FF0000"/>
              </a:solidFill>
              <a:latin typeface="仿宋" panose="02010609060101010101" pitchFamily="49" charset="-122"/>
              <a:ea typeface="仿宋" panose="02010609060101010101" pitchFamily="49" charset="-122"/>
            </a:endParaRPr>
          </a:p>
          <a:p>
            <a:pPr indent="-285750">
              <a:lnSpc>
                <a:spcPct val="150000"/>
              </a:lnSpc>
              <a:buFont typeface="Arial" panose="020B0604020202020204" pitchFamily="34" charset="0"/>
              <a:buChar char="•"/>
            </a:pPr>
            <a:endParaRPr lang="en-US" altLang="zh-CN" dirty="0">
              <a:solidFill>
                <a:srgbClr val="FF0000"/>
              </a:solidFill>
              <a:sym typeface="+mn-ea"/>
            </a:endParaRPr>
          </a:p>
          <a:p>
            <a:pPr marL="285750" indent="-285750" algn="just">
              <a:lnSpc>
                <a:spcPct val="150000"/>
              </a:lnSpc>
              <a:buFont typeface="Wingdings" panose="05000000000000000000" charset="0"/>
              <a:buChar char="ü"/>
              <a:defRPr/>
            </a:pPr>
            <a:endParaRPr lang="zh-CN" altLang="en-US" dirty="0"/>
          </a:p>
          <a:p>
            <a:pPr marL="285750" indent="-285750" algn="just">
              <a:lnSpc>
                <a:spcPct val="150000"/>
              </a:lnSpc>
              <a:buFont typeface="Wingdings" panose="05000000000000000000" charset="0"/>
              <a:buChar char="ü"/>
              <a:defRPr/>
            </a:pPr>
            <a:endParaRPr lang="en-US" altLang="zh-CN" dirty="0">
              <a:solidFill>
                <a:prstClr val="black"/>
              </a:solidFill>
            </a:endParaRPr>
          </a:p>
          <a:p>
            <a:pPr marL="285750" lvl="0" indent="-285750" algn="just">
              <a:lnSpc>
                <a:spcPct val="150000"/>
              </a:lnSpc>
              <a:buFont typeface="Wingdings" panose="05000000000000000000" charset="0"/>
              <a:buChar char="ü"/>
              <a:defRPr/>
            </a:pPr>
            <a:endParaRPr lang="en-US" altLang="zh-CN" dirty="0">
              <a:solidFill>
                <a:prstClr val="black"/>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66065"/>
            <a:ext cx="8434070" cy="645160"/>
          </a:xfrm>
        </p:spPr>
        <p:txBody>
          <a:bodyPr wrap="square"/>
          <a:lstStyle/>
          <a:p>
            <a:r>
              <a:rPr lang="en-US" altLang="zh-CN" sz="3600" dirty="0">
                <a:latin typeface="微软雅黑" panose="020B0503020204020204" charset="-122"/>
              </a:rPr>
              <a:t>6  </a:t>
            </a:r>
            <a:r>
              <a:rPr lang="zh-CN" altLang="en-US" sz="3600" dirty="0" smtClean="0">
                <a:latin typeface="微软雅黑" panose="020B0503020204020204" charset="-122"/>
              </a:rPr>
              <a:t>面向新需求，建设课程体系与教材</a:t>
            </a:r>
            <a:endParaRPr lang="zh-CN" altLang="en-US" sz="3600" dirty="0"/>
          </a:p>
        </p:txBody>
      </p:sp>
      <p:sp>
        <p:nvSpPr>
          <p:cNvPr id="3" name="矩形 2"/>
          <p:cNvSpPr/>
          <p:nvPr/>
        </p:nvSpPr>
        <p:spPr>
          <a:xfrm>
            <a:off x="590550" y="911225"/>
            <a:ext cx="10852785" cy="5538470"/>
          </a:xfrm>
          <a:prstGeom prst="rect">
            <a:avLst/>
          </a:prstGeom>
        </p:spPr>
        <p:txBody>
          <a:bodyPr wrap="square">
            <a:noAutofit/>
          </a:bodyPr>
          <a:lstStyle/>
          <a:p>
            <a:pPr indent="0" fontAlgn="auto">
              <a:lnSpc>
                <a:spcPct val="125000"/>
              </a:lnSpc>
            </a:pPr>
            <a:r>
              <a:rPr lang="en-US" altLang="zh-CN" sz="2800" b="1" dirty="0" smtClean="0">
                <a:solidFill>
                  <a:srgbClr val="FF0000"/>
                </a:solidFill>
                <a:sym typeface="+mn-ea"/>
              </a:rPr>
              <a:t>6.1  </a:t>
            </a:r>
            <a:r>
              <a:rPr lang="zh-CN" altLang="en-US" sz="2800" b="1" dirty="0">
                <a:solidFill>
                  <a:srgbClr val="FF0000"/>
                </a:solidFill>
                <a:sym typeface="+mn-ea"/>
              </a:rPr>
              <a:t>破解之策</a:t>
            </a:r>
            <a:r>
              <a:rPr lang="en-US" altLang="zh-CN" sz="2800" b="1" dirty="0" smtClean="0">
                <a:solidFill>
                  <a:srgbClr val="FF0000"/>
                </a:solidFill>
                <a:sym typeface="+mn-ea"/>
              </a:rPr>
              <a:t>——</a:t>
            </a:r>
            <a:r>
              <a:rPr lang="zh-CN" altLang="en-US" sz="2800" b="1" dirty="0" smtClean="0">
                <a:solidFill>
                  <a:srgbClr val="FF0000"/>
                </a:solidFill>
                <a:sym typeface="+mn-ea"/>
              </a:rPr>
              <a:t>特色与共性相融合</a:t>
            </a:r>
            <a:endParaRPr lang="en-US" altLang="zh-CN" sz="2800" b="1" dirty="0" smtClean="0">
              <a:solidFill>
                <a:srgbClr val="FF0000"/>
              </a:solidFill>
              <a:sym typeface="+mn-ea"/>
            </a:endParaRPr>
          </a:p>
          <a:p>
            <a:pPr indent="0" fontAlgn="auto">
              <a:lnSpc>
                <a:spcPct val="125000"/>
              </a:lnSpc>
            </a:pPr>
            <a:r>
              <a:rPr lang="zh-CN" altLang="en-US" sz="2400" b="1" dirty="0" smtClean="0">
                <a:sym typeface="+mn-ea"/>
              </a:rPr>
              <a:t>（</a:t>
            </a:r>
            <a:r>
              <a:rPr lang="en-US" altLang="zh-CN" sz="2400" b="1" dirty="0" smtClean="0">
                <a:sym typeface="+mn-ea"/>
              </a:rPr>
              <a:t>1</a:t>
            </a:r>
            <a:r>
              <a:rPr lang="zh-CN" altLang="en-US" sz="2400" b="1" dirty="0" smtClean="0">
                <a:sym typeface="+mn-ea"/>
              </a:rPr>
              <a:t>）就高校建</a:t>
            </a:r>
            <a:r>
              <a:rPr lang="zh-CN" altLang="en-US" sz="2400" b="1" dirty="0">
                <a:sym typeface="+mn-ea"/>
              </a:rPr>
              <a:t>环专业</a:t>
            </a:r>
            <a:r>
              <a:rPr lang="zh-CN" altLang="en-US" sz="2400" b="1" dirty="0" smtClean="0">
                <a:sym typeface="+mn-ea"/>
              </a:rPr>
              <a:t>整体而言</a:t>
            </a:r>
            <a:endParaRPr lang="en-US" altLang="zh-CN" sz="2400" b="1" dirty="0">
              <a:sym typeface="+mn-ea"/>
            </a:endParaRPr>
          </a:p>
          <a:p>
            <a:pPr indent="0" fontAlgn="auto">
              <a:lnSpc>
                <a:spcPct val="125000"/>
              </a:lnSpc>
            </a:pPr>
            <a:r>
              <a:rPr lang="en-US" altLang="zh-CN" sz="2400" dirty="0" smtClean="0">
                <a:sym typeface="+mn-ea"/>
              </a:rPr>
              <a:t>       </a:t>
            </a:r>
            <a:r>
              <a:rPr lang="zh-CN" altLang="en-US" sz="2400" dirty="0" smtClean="0">
                <a:sym typeface="+mn-ea"/>
              </a:rPr>
              <a:t>坚持</a:t>
            </a:r>
            <a:r>
              <a:rPr lang="en-US" altLang="zh-CN" sz="2400" dirty="0">
                <a:sym typeface="+mn-ea"/>
              </a:rPr>
              <a:t>《</a:t>
            </a:r>
            <a:r>
              <a:rPr lang="zh-CN" altLang="en-US" sz="2400" dirty="0">
                <a:sym typeface="+mn-ea"/>
              </a:rPr>
              <a:t>专业指南</a:t>
            </a:r>
            <a:r>
              <a:rPr lang="en-US" altLang="zh-CN" sz="2400" dirty="0">
                <a:sym typeface="+mn-ea"/>
              </a:rPr>
              <a:t>》</a:t>
            </a:r>
            <a:r>
              <a:rPr lang="zh-CN" altLang="en-US" sz="2400" dirty="0">
                <a:sym typeface="+mn-ea"/>
              </a:rPr>
              <a:t>的原则</a:t>
            </a:r>
            <a:r>
              <a:rPr lang="zh-CN" altLang="en-US" sz="2400" dirty="0" smtClean="0">
                <a:sym typeface="+mn-ea"/>
              </a:rPr>
              <a:t>，</a:t>
            </a:r>
            <a:r>
              <a:rPr lang="zh-CN" altLang="en-US" sz="2400" b="1" dirty="0" smtClean="0">
                <a:sym typeface="+mn-ea"/>
              </a:rPr>
              <a:t>贯通</a:t>
            </a:r>
            <a:r>
              <a:rPr lang="zh-CN" altLang="en-US" sz="2400" b="1" dirty="0">
                <a:sym typeface="+mn-ea"/>
              </a:rPr>
              <a:t>建环工程全过程</a:t>
            </a:r>
            <a:r>
              <a:rPr lang="zh-CN" altLang="en-US" sz="2400" dirty="0">
                <a:sym typeface="+mn-ea"/>
              </a:rPr>
              <a:t>，</a:t>
            </a:r>
            <a:r>
              <a:rPr lang="zh-CN" altLang="en-US" sz="2400" b="1" dirty="0" smtClean="0">
                <a:sym typeface="+mn-ea"/>
              </a:rPr>
              <a:t>构建泛行业的共性专业知识</a:t>
            </a:r>
            <a:r>
              <a:rPr lang="zh-CN" altLang="en-US" sz="2400" b="1" dirty="0">
                <a:sym typeface="+mn-ea"/>
              </a:rPr>
              <a:t>体系，</a:t>
            </a:r>
            <a:r>
              <a:rPr lang="zh-CN" altLang="en-US" sz="2400" dirty="0" smtClean="0">
                <a:sym typeface="+mn-ea"/>
              </a:rPr>
              <a:t>为各校全面</a:t>
            </a:r>
            <a:r>
              <a:rPr lang="zh-CN" altLang="en-US" sz="2400" dirty="0">
                <a:sym typeface="+mn-ea"/>
              </a:rPr>
              <a:t>开拓就业领域</a:t>
            </a:r>
            <a:r>
              <a:rPr lang="zh-CN" altLang="en-US" sz="2400" dirty="0" smtClean="0">
                <a:sym typeface="+mn-ea"/>
              </a:rPr>
              <a:t>提供完整系统的专业知识。</a:t>
            </a:r>
            <a:endParaRPr lang="en-US" altLang="zh-CN" sz="2400" dirty="0">
              <a:sym typeface="+mn-ea"/>
            </a:endParaRPr>
          </a:p>
          <a:p>
            <a:pPr indent="0" fontAlgn="auto">
              <a:lnSpc>
                <a:spcPct val="125000"/>
              </a:lnSpc>
            </a:pPr>
            <a:r>
              <a:rPr lang="zh-CN" altLang="en-US" sz="2400" b="1" dirty="0" smtClean="0">
                <a:sym typeface="+mn-ea"/>
              </a:rPr>
              <a:t>（</a:t>
            </a:r>
            <a:r>
              <a:rPr lang="en-US" altLang="zh-CN" sz="2400" b="1" dirty="0" smtClean="0">
                <a:sym typeface="+mn-ea"/>
              </a:rPr>
              <a:t>2</a:t>
            </a:r>
            <a:r>
              <a:rPr lang="zh-CN" altLang="en-US" sz="2400" b="1" dirty="0" smtClean="0">
                <a:sym typeface="+mn-ea"/>
              </a:rPr>
              <a:t>）各</a:t>
            </a:r>
            <a:r>
              <a:rPr lang="zh-CN" altLang="en-US" sz="2400" b="1" dirty="0">
                <a:sym typeface="+mn-ea"/>
              </a:rPr>
              <a:t>高校建环</a:t>
            </a:r>
            <a:r>
              <a:rPr lang="zh-CN" altLang="en-US" sz="2400" b="1" dirty="0" smtClean="0">
                <a:sym typeface="+mn-ea"/>
              </a:rPr>
              <a:t>专业而言</a:t>
            </a:r>
            <a:endParaRPr lang="en-US" altLang="zh-CN" sz="2400" b="1" dirty="0">
              <a:sym typeface="+mn-ea"/>
            </a:endParaRPr>
          </a:p>
          <a:p>
            <a:pPr indent="0" fontAlgn="auto">
              <a:lnSpc>
                <a:spcPct val="125000"/>
              </a:lnSpc>
            </a:pPr>
            <a:r>
              <a:rPr lang="en-US" altLang="zh-CN" sz="2400" dirty="0" smtClean="0">
                <a:sym typeface="+mn-ea"/>
              </a:rPr>
              <a:t>       </a:t>
            </a:r>
            <a:r>
              <a:rPr lang="zh-CN" altLang="en-US" sz="2400" dirty="0" smtClean="0">
                <a:sym typeface="+mn-ea"/>
              </a:rPr>
              <a:t>根据毕业生</a:t>
            </a:r>
            <a:r>
              <a:rPr lang="zh-CN" altLang="en-US" sz="2400" dirty="0">
                <a:sym typeface="+mn-ea"/>
              </a:rPr>
              <a:t>主要</a:t>
            </a:r>
            <a:r>
              <a:rPr lang="zh-CN" altLang="en-US" sz="2400" b="1" dirty="0" smtClean="0">
                <a:sym typeface="+mn-ea"/>
              </a:rPr>
              <a:t>就业行业的要求，建设</a:t>
            </a:r>
            <a:r>
              <a:rPr lang="zh-CN" altLang="en-US" sz="2400" b="1" dirty="0">
                <a:sym typeface="+mn-ea"/>
              </a:rPr>
              <a:t>有本校</a:t>
            </a:r>
            <a:r>
              <a:rPr lang="zh-CN" altLang="en-US" sz="2400" b="1" dirty="0" smtClean="0">
                <a:sym typeface="+mn-ea"/>
              </a:rPr>
              <a:t>特色</a:t>
            </a:r>
            <a:r>
              <a:rPr lang="zh-CN" altLang="en-US" sz="2400" b="1" dirty="0">
                <a:sym typeface="+mn-ea"/>
              </a:rPr>
              <a:t>的</a:t>
            </a:r>
            <a:r>
              <a:rPr lang="zh-CN" altLang="en-US" sz="2400" b="1" dirty="0" smtClean="0">
                <a:sym typeface="+mn-ea"/>
              </a:rPr>
              <a:t>课程体系；</a:t>
            </a:r>
            <a:r>
              <a:rPr lang="zh-CN" altLang="en-US" sz="2400" dirty="0" smtClean="0">
                <a:sym typeface="+mn-ea"/>
              </a:rPr>
              <a:t>满足就业行业对</a:t>
            </a:r>
            <a:r>
              <a:rPr lang="zh-CN" altLang="en-US" sz="2400" dirty="0">
                <a:sym typeface="+mn-ea"/>
              </a:rPr>
              <a:t>人才的知识能力要求；</a:t>
            </a:r>
            <a:endParaRPr lang="en-US" altLang="zh-CN" sz="2400" dirty="0">
              <a:sym typeface="+mn-ea"/>
            </a:endParaRPr>
          </a:p>
          <a:p>
            <a:pPr indent="0" fontAlgn="auto">
              <a:lnSpc>
                <a:spcPct val="125000"/>
              </a:lnSpc>
            </a:pPr>
            <a:r>
              <a:rPr lang="en-US" altLang="zh-CN" sz="2400" dirty="0">
                <a:sym typeface="+mn-ea"/>
              </a:rPr>
              <a:t> </a:t>
            </a:r>
            <a:r>
              <a:rPr lang="en-US" altLang="zh-CN" sz="2400" dirty="0" smtClean="0">
                <a:sym typeface="+mn-ea"/>
              </a:rPr>
              <a:t>      </a:t>
            </a:r>
            <a:r>
              <a:rPr lang="zh-CN" altLang="en-US" sz="2400" dirty="0" smtClean="0">
                <a:sym typeface="+mn-ea"/>
              </a:rPr>
              <a:t>从建设有</a:t>
            </a:r>
            <a:r>
              <a:rPr lang="zh-CN" altLang="en-US" sz="2400" b="1" dirty="0" smtClean="0">
                <a:sym typeface="+mn-ea"/>
              </a:rPr>
              <a:t>特色</a:t>
            </a:r>
            <a:r>
              <a:rPr lang="zh-CN" altLang="en-US" sz="2400" b="1" dirty="0">
                <a:sym typeface="+mn-ea"/>
              </a:rPr>
              <a:t>的实</a:t>
            </a:r>
            <a:r>
              <a:rPr lang="zh-CN" altLang="en-US" sz="2400" b="1" dirty="0" smtClean="0">
                <a:sym typeface="+mn-ea"/>
              </a:rPr>
              <a:t>践教学课程着手</a:t>
            </a:r>
            <a:r>
              <a:rPr lang="zh-CN" altLang="en-US" sz="2400" dirty="0" smtClean="0">
                <a:sym typeface="+mn-ea"/>
              </a:rPr>
              <a:t>；通过</a:t>
            </a:r>
            <a:r>
              <a:rPr lang="zh-CN" altLang="en-US" sz="2400" dirty="0">
                <a:sym typeface="+mn-ea"/>
              </a:rPr>
              <a:t>实践教学</a:t>
            </a:r>
            <a:r>
              <a:rPr lang="zh-CN" altLang="en-US" sz="2400" dirty="0" smtClean="0">
                <a:sym typeface="+mn-ea"/>
              </a:rPr>
              <a:t>提炼理论需求、建设有</a:t>
            </a:r>
            <a:r>
              <a:rPr lang="zh-CN" altLang="en-US" sz="2400" b="1" dirty="0" smtClean="0">
                <a:sym typeface="+mn-ea"/>
              </a:rPr>
              <a:t>特色的理论教学课程及教材</a:t>
            </a:r>
            <a:r>
              <a:rPr lang="zh-CN" altLang="en-US" sz="2400" dirty="0">
                <a:sym typeface="+mn-ea"/>
              </a:rPr>
              <a:t>；</a:t>
            </a:r>
            <a:endParaRPr lang="en-US" altLang="zh-CN" sz="2400" dirty="0">
              <a:sym typeface="+mn-ea"/>
            </a:endParaRPr>
          </a:p>
          <a:p>
            <a:pPr indent="0" fontAlgn="auto">
              <a:lnSpc>
                <a:spcPct val="125000"/>
              </a:lnSpc>
            </a:pPr>
            <a:r>
              <a:rPr lang="zh-CN" altLang="en-US" sz="2400" dirty="0" smtClean="0">
                <a:sym typeface="+mn-ea"/>
              </a:rPr>
              <a:t>      始终注意与</a:t>
            </a:r>
            <a:r>
              <a:rPr lang="en-US" altLang="zh-CN" sz="2400" dirty="0" smtClean="0">
                <a:sym typeface="+mn-ea"/>
              </a:rPr>
              <a:t>《</a:t>
            </a:r>
            <a:r>
              <a:rPr lang="zh-CN" altLang="en-US" sz="2400" dirty="0">
                <a:sym typeface="+mn-ea"/>
              </a:rPr>
              <a:t>专业指南</a:t>
            </a:r>
            <a:r>
              <a:rPr lang="en-US" altLang="zh-CN" sz="2400" dirty="0">
                <a:sym typeface="+mn-ea"/>
              </a:rPr>
              <a:t>》</a:t>
            </a:r>
            <a:r>
              <a:rPr lang="zh-CN" altLang="en-US" sz="2400" dirty="0" smtClean="0">
                <a:sym typeface="+mn-ea"/>
              </a:rPr>
              <a:t>的共性专业知识体系相融合，</a:t>
            </a:r>
            <a:r>
              <a:rPr lang="zh-CN" altLang="en-US" sz="2400" b="1" dirty="0" smtClean="0">
                <a:sym typeface="+mn-ea"/>
              </a:rPr>
              <a:t>避免失误难返</a:t>
            </a:r>
            <a:r>
              <a:rPr lang="zh-CN" altLang="en-US" sz="2400" dirty="0" smtClean="0">
                <a:sym typeface="+mn-ea"/>
              </a:rPr>
              <a:t>。</a:t>
            </a:r>
            <a:endParaRPr lang="zh-CN" alt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59080"/>
            <a:ext cx="8049260" cy="1198880"/>
          </a:xfrm>
        </p:spPr>
        <p:txBody>
          <a:bodyPr wrap="square"/>
          <a:lstStyle/>
          <a:p>
            <a:r>
              <a:rPr lang="en-US" altLang="zh-CN" sz="3600" dirty="0">
                <a:latin typeface="微软雅黑" panose="020B0503020204020204" charset="-122"/>
              </a:rPr>
              <a:t>6  </a:t>
            </a:r>
            <a:r>
              <a:rPr lang="zh-CN" altLang="en-US" sz="3600" dirty="0">
                <a:latin typeface="微软雅黑" panose="020B0503020204020204" charset="-122"/>
              </a:rPr>
              <a:t>面向新</a:t>
            </a:r>
            <a:r>
              <a:rPr lang="zh-CN" altLang="en-US" sz="3600" dirty="0" smtClean="0">
                <a:latin typeface="微软雅黑" panose="020B0503020204020204" charset="-122"/>
              </a:rPr>
              <a:t>需求建设</a:t>
            </a:r>
            <a:r>
              <a:rPr lang="zh-CN" altLang="en-US" sz="3600" dirty="0">
                <a:latin typeface="微软雅黑" panose="020B0503020204020204" charset="-122"/>
              </a:rPr>
              <a:t>课程体系与教材</a:t>
            </a:r>
            <a:endParaRPr lang="zh-CN" altLang="en-US" sz="3600" dirty="0"/>
          </a:p>
          <a:p>
            <a:endParaRPr lang="zh-CN" altLang="en-US" sz="3600" dirty="0"/>
          </a:p>
        </p:txBody>
      </p:sp>
      <p:sp>
        <p:nvSpPr>
          <p:cNvPr id="3" name="矩形 2"/>
          <p:cNvSpPr/>
          <p:nvPr/>
        </p:nvSpPr>
        <p:spPr>
          <a:xfrm>
            <a:off x="548177" y="1086641"/>
            <a:ext cx="11095254" cy="521970"/>
          </a:xfrm>
          <a:prstGeom prst="rect">
            <a:avLst/>
          </a:prstGeom>
        </p:spPr>
        <p:txBody>
          <a:bodyPr wrap="square">
            <a:spAutoFit/>
          </a:bodyPr>
          <a:lstStyle/>
          <a:p>
            <a:r>
              <a:rPr lang="en-US" altLang="zh-CN" sz="2800" b="1" dirty="0" smtClean="0">
                <a:solidFill>
                  <a:srgbClr val="FF0000"/>
                </a:solidFill>
                <a:sym typeface="+mn-ea"/>
              </a:rPr>
              <a:t>6.2  </a:t>
            </a:r>
            <a:r>
              <a:rPr lang="zh-CN" altLang="en-US" sz="2800" b="1" dirty="0" smtClean="0">
                <a:solidFill>
                  <a:srgbClr val="FF0000"/>
                </a:solidFill>
                <a:sym typeface="+mn-ea"/>
              </a:rPr>
              <a:t>特色课程体系与教材建设应有利于毕业生的就业与执</a:t>
            </a:r>
            <a:r>
              <a:rPr lang="zh-CN" altLang="en-US" sz="2800" b="1" dirty="0">
                <a:solidFill>
                  <a:srgbClr val="FF0000"/>
                </a:solidFill>
                <a:sym typeface="+mn-ea"/>
              </a:rPr>
              <a:t>业转移</a:t>
            </a:r>
            <a:endParaRPr lang="en-US" altLang="zh-CN" sz="2800" b="1" dirty="0">
              <a:solidFill>
                <a:srgbClr val="FF0000"/>
              </a:solidFill>
              <a:sym typeface="+mn-ea"/>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1170" y="1816719"/>
            <a:ext cx="8826720" cy="4908252"/>
          </a:xfrm>
          <a:prstGeom prst="rect">
            <a:avLst/>
          </a:prstGeom>
        </p:spPr>
      </p:pic>
      <p:sp>
        <p:nvSpPr>
          <p:cNvPr id="5" name="矩形 4"/>
          <p:cNvSpPr/>
          <p:nvPr/>
        </p:nvSpPr>
        <p:spPr>
          <a:xfrm>
            <a:off x="3220860" y="1666068"/>
            <a:ext cx="4102405" cy="400110"/>
          </a:xfrm>
          <a:prstGeom prst="rect">
            <a:avLst/>
          </a:prstGeom>
        </p:spPr>
        <p:txBody>
          <a:bodyPr wrap="none">
            <a:spAutoFit/>
          </a:bodyPr>
          <a:lstStyle/>
          <a:p>
            <a:r>
              <a:rPr lang="zh-CN" altLang="en-US" sz="2000" b="1" dirty="0">
                <a:solidFill>
                  <a:srgbClr val="FF0000"/>
                </a:solidFill>
                <a:sym typeface="+mn-ea"/>
              </a:rPr>
              <a:t> 建环本科毕业生就业</a:t>
            </a:r>
            <a:r>
              <a:rPr lang="zh-CN" altLang="en-US" sz="2000" b="1" dirty="0" smtClean="0">
                <a:solidFill>
                  <a:srgbClr val="FF0000"/>
                </a:solidFill>
                <a:sym typeface="+mn-ea"/>
              </a:rPr>
              <a:t>与执业</a:t>
            </a:r>
            <a:r>
              <a:rPr lang="zh-CN" altLang="en-US" sz="2000" b="1" dirty="0">
                <a:solidFill>
                  <a:srgbClr val="FF0000"/>
                </a:solidFill>
                <a:sym typeface="+mn-ea"/>
              </a:rPr>
              <a:t>转移图</a:t>
            </a:r>
            <a:endParaRPr lang="zh-CN" altLang="en-US"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66065"/>
            <a:ext cx="8434070" cy="645160"/>
          </a:xfrm>
        </p:spPr>
        <p:txBody>
          <a:bodyPr wrap="square"/>
          <a:lstStyle/>
          <a:p>
            <a:r>
              <a:rPr lang="en-US" altLang="zh-CN" sz="3600" dirty="0">
                <a:latin typeface="微软雅黑" panose="020B0503020204020204" charset="-122"/>
              </a:rPr>
              <a:t>6  </a:t>
            </a:r>
            <a:r>
              <a:rPr lang="zh-CN" altLang="en-US" sz="3600" dirty="0" smtClean="0">
                <a:latin typeface="微软雅黑" panose="020B0503020204020204" charset="-122"/>
              </a:rPr>
              <a:t>面向新需求，建设课程体系与教材</a:t>
            </a:r>
            <a:endParaRPr lang="zh-CN" altLang="en-US" sz="3600" dirty="0"/>
          </a:p>
        </p:txBody>
      </p:sp>
      <p:sp>
        <p:nvSpPr>
          <p:cNvPr id="4" name="标题 3"/>
          <p:cNvSpPr>
            <a:spLocks noGrp="1"/>
          </p:cNvSpPr>
          <p:nvPr>
            <p:ph type="title"/>
          </p:nvPr>
        </p:nvSpPr>
        <p:spPr>
          <a:xfrm>
            <a:off x="547439" y="911225"/>
            <a:ext cx="9014249" cy="837988"/>
          </a:xfrm>
        </p:spPr>
        <p:txBody>
          <a:bodyPr>
            <a:normAutofit/>
          </a:bodyPr>
          <a:lstStyle/>
          <a:p>
            <a:r>
              <a:rPr lang="en-US" altLang="zh-CN" sz="2800" b="1" dirty="0" smtClean="0">
                <a:solidFill>
                  <a:srgbClr val="FF0000"/>
                </a:solidFill>
                <a:latin typeface="+mn-lt"/>
                <a:ea typeface="+mn-ea"/>
                <a:cs typeface="+mn-cs"/>
                <a:sym typeface="+mn-ea"/>
              </a:rPr>
              <a:t>6.3  </a:t>
            </a:r>
            <a:r>
              <a:rPr lang="zh-CN" altLang="en-US" sz="2800" b="1" dirty="0" smtClean="0">
                <a:solidFill>
                  <a:srgbClr val="FF0000"/>
                </a:solidFill>
                <a:latin typeface="+mn-lt"/>
                <a:ea typeface="+mn-ea"/>
                <a:cs typeface="+mn-cs"/>
                <a:sym typeface="+mn-ea"/>
              </a:rPr>
              <a:t>贯通建环工程全过程</a:t>
            </a:r>
            <a:endParaRPr lang="zh-CN" altLang="en-US" sz="2800" b="1" dirty="0">
              <a:solidFill>
                <a:srgbClr val="FF0000"/>
              </a:solidFill>
              <a:latin typeface="+mn-lt"/>
              <a:ea typeface="+mn-ea"/>
              <a:cs typeface="+mn-cs"/>
            </a:endParaRPr>
          </a:p>
        </p:txBody>
      </p:sp>
      <p:grpSp>
        <p:nvGrpSpPr>
          <p:cNvPr id="24" name="组合 23"/>
          <p:cNvGrpSpPr/>
          <p:nvPr/>
        </p:nvGrpSpPr>
        <p:grpSpPr>
          <a:xfrm>
            <a:off x="1136650" y="4191635"/>
            <a:ext cx="5347335" cy="234950"/>
            <a:chOff x="1800" y="5351"/>
            <a:chExt cx="8092" cy="370"/>
          </a:xfrm>
        </p:grpSpPr>
        <p:cxnSp>
          <p:nvCxnSpPr>
            <p:cNvPr id="21" name="直接箭头连接符 20"/>
            <p:cNvCxnSpPr/>
            <p:nvPr/>
          </p:nvCxnSpPr>
          <p:spPr>
            <a:xfrm flipV="1">
              <a:off x="1810" y="5528"/>
              <a:ext cx="8069" cy="1"/>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cxnSp>
          <p:nvCxnSpPr>
            <p:cNvPr id="22" name="直接连接符 21"/>
            <p:cNvCxnSpPr/>
            <p:nvPr/>
          </p:nvCxnSpPr>
          <p:spPr>
            <a:xfrm>
              <a:off x="1800" y="5351"/>
              <a:ext cx="10" cy="37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cxnSp>
          <p:nvCxnSpPr>
            <p:cNvPr id="23" name="直接连接符 22"/>
            <p:cNvCxnSpPr/>
            <p:nvPr/>
          </p:nvCxnSpPr>
          <p:spPr>
            <a:xfrm>
              <a:off x="9882" y="5351"/>
              <a:ext cx="10" cy="37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grpSp>
      <p:grpSp>
        <p:nvGrpSpPr>
          <p:cNvPr id="25" name="组合 24"/>
          <p:cNvGrpSpPr/>
          <p:nvPr/>
        </p:nvGrpSpPr>
        <p:grpSpPr>
          <a:xfrm>
            <a:off x="6690995" y="4191000"/>
            <a:ext cx="4843145" cy="234950"/>
            <a:chOff x="1800" y="5351"/>
            <a:chExt cx="8092" cy="370"/>
          </a:xfrm>
        </p:grpSpPr>
        <p:cxnSp>
          <p:nvCxnSpPr>
            <p:cNvPr id="26" name="直接箭头连接符 25"/>
            <p:cNvCxnSpPr/>
            <p:nvPr/>
          </p:nvCxnSpPr>
          <p:spPr>
            <a:xfrm flipV="1">
              <a:off x="1810" y="5528"/>
              <a:ext cx="8069" cy="1"/>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cxnSp>
          <p:nvCxnSpPr>
            <p:cNvPr id="27" name="直接连接符 26"/>
            <p:cNvCxnSpPr/>
            <p:nvPr/>
          </p:nvCxnSpPr>
          <p:spPr>
            <a:xfrm>
              <a:off x="1800" y="5351"/>
              <a:ext cx="10" cy="37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cxnSp>
          <p:nvCxnSpPr>
            <p:cNvPr id="28" name="直接连接符 27"/>
            <p:cNvCxnSpPr/>
            <p:nvPr/>
          </p:nvCxnSpPr>
          <p:spPr>
            <a:xfrm>
              <a:off x="9882" y="5351"/>
              <a:ext cx="10" cy="37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grpSp>
      <p:graphicFrame>
        <p:nvGraphicFramePr>
          <p:cNvPr id="29" name="对象 28"/>
          <p:cNvGraphicFramePr/>
          <p:nvPr/>
        </p:nvGraphicFramePr>
        <p:xfrm>
          <a:off x="959959" y="1554198"/>
          <a:ext cx="10566400" cy="2398395"/>
        </p:xfrm>
        <a:graphic>
          <a:graphicData uri="http://schemas.openxmlformats.org/presentationml/2006/ole">
            <mc:AlternateContent xmlns:mc="http://schemas.openxmlformats.org/markup-compatibility/2006">
              <mc:Choice xmlns:v="urn:schemas-microsoft-com:vml" Requires="v">
                <p:oleObj spid="_x0000_s34866" name="Visio" r:id="rId3" imgW="13538200" imgH="3225800" progId="Visio.Drawing.15">
                  <p:embed/>
                </p:oleObj>
              </mc:Choice>
              <mc:Fallback>
                <p:oleObj name="Visio" r:id="rId3" imgW="13538200" imgH="3225800" progId="Visio.Drawing.15">
                  <p:embed/>
                  <p:pic>
                    <p:nvPicPr>
                      <p:cNvPr id="0" name="对象 28"/>
                      <p:cNvPicPr/>
                      <p:nvPr/>
                    </p:nvPicPr>
                    <p:blipFill>
                      <a:blip r:embed="rId4"/>
                      <a:stretch>
                        <a:fillRect/>
                      </a:stretch>
                    </p:blipFill>
                    <p:spPr>
                      <a:xfrm>
                        <a:off x="959959" y="1554198"/>
                        <a:ext cx="10566400" cy="2398395"/>
                      </a:xfrm>
                      <a:prstGeom prst="rect">
                        <a:avLst/>
                      </a:prstGeom>
                    </p:spPr>
                  </p:pic>
                </p:oleObj>
              </mc:Fallback>
            </mc:AlternateContent>
          </a:graphicData>
        </a:graphic>
      </p:graphicFrame>
      <p:sp>
        <p:nvSpPr>
          <p:cNvPr id="31" name="文本框 30"/>
          <p:cNvSpPr txBox="1"/>
          <p:nvPr/>
        </p:nvSpPr>
        <p:spPr>
          <a:xfrm>
            <a:off x="1136650" y="4527550"/>
            <a:ext cx="5148580" cy="1754326"/>
          </a:xfrm>
          <a:prstGeom prst="rect">
            <a:avLst/>
          </a:prstGeom>
          <a:noFill/>
        </p:spPr>
        <p:txBody>
          <a:bodyPr wrap="square" rtlCol="0" anchor="t">
            <a:spAutoFit/>
          </a:bodyPr>
          <a:lstStyle/>
          <a:p>
            <a:r>
              <a:rPr lang="zh-CN" altLang="en-US" dirty="0"/>
              <a:t>建环隶属于土木建筑行业。高校为我国建设培养了世界</a:t>
            </a:r>
            <a:r>
              <a:rPr lang="zh-CN" altLang="en-US" dirty="0" smtClean="0"/>
              <a:t>上规模</a:t>
            </a:r>
            <a:r>
              <a:rPr lang="zh-CN" altLang="en-US" dirty="0"/>
              <a:t>最大的建环工程建设人才，尤其是通过专业评估强化了工程建设设计人才的培养。这些优秀人才建成了满足中国社会发展需要的建环工程集群，显著提升了全社会的生活与生产品质。</a:t>
            </a:r>
          </a:p>
        </p:txBody>
      </p:sp>
      <p:sp>
        <p:nvSpPr>
          <p:cNvPr id="32" name="文本框 31"/>
          <p:cNvSpPr txBox="1"/>
          <p:nvPr/>
        </p:nvSpPr>
        <p:spPr>
          <a:xfrm>
            <a:off x="6940550" y="4527550"/>
            <a:ext cx="4594225" cy="1477328"/>
          </a:xfrm>
          <a:prstGeom prst="rect">
            <a:avLst/>
          </a:prstGeom>
          <a:noFill/>
        </p:spPr>
        <p:txBody>
          <a:bodyPr wrap="square" rtlCol="0" anchor="t">
            <a:spAutoFit/>
          </a:bodyPr>
          <a:lstStyle/>
          <a:p>
            <a:r>
              <a:rPr lang="zh-CN" altLang="en-US" dirty="0"/>
              <a:t>正在形成新行业</a:t>
            </a:r>
            <a:r>
              <a:rPr lang="zh-CN" altLang="en-US" dirty="0" smtClean="0"/>
              <a:t>，大量</a:t>
            </a:r>
            <a:r>
              <a:rPr lang="zh-CN" altLang="en-US" dirty="0"/>
              <a:t>需求</a:t>
            </a:r>
            <a:r>
              <a:rPr lang="zh-CN" altLang="en-US" dirty="0" smtClean="0"/>
              <a:t>运</a:t>
            </a:r>
            <a:r>
              <a:rPr lang="zh-CN" altLang="en-US" dirty="0"/>
              <a:t>维</a:t>
            </a:r>
            <a:r>
              <a:rPr lang="zh-CN" altLang="en-US" dirty="0" smtClean="0"/>
              <a:t>工程师。</a:t>
            </a:r>
            <a:endParaRPr lang="zh-CN" altLang="en-US" dirty="0"/>
          </a:p>
          <a:p>
            <a:r>
              <a:rPr lang="zh-CN" altLang="en-US" dirty="0" smtClean="0"/>
              <a:t>高校</a:t>
            </a:r>
            <a:r>
              <a:rPr lang="zh-CN" altLang="en-US" dirty="0"/>
              <a:t>与</a:t>
            </a:r>
            <a:r>
              <a:rPr lang="zh-CN" altLang="en-US" dirty="0" smtClean="0"/>
              <a:t>人才市场信息</a:t>
            </a:r>
            <a:r>
              <a:rPr lang="zh-CN" altLang="en-US" dirty="0"/>
              <a:t>不通畅</a:t>
            </a:r>
            <a:r>
              <a:rPr lang="zh-CN" altLang="en-US" dirty="0" smtClean="0"/>
              <a:t>，“重建设轻使用”的负面影响广泛，对</a:t>
            </a:r>
            <a:r>
              <a:rPr lang="zh-CN" altLang="en-US" dirty="0"/>
              <a:t>建环工程的</a:t>
            </a:r>
            <a:r>
              <a:rPr lang="zh-CN" altLang="en-US" dirty="0" smtClean="0"/>
              <a:t>使用理论与技术生疏。尚未</a:t>
            </a:r>
            <a:r>
              <a:rPr lang="zh-CN" altLang="en-US" dirty="0"/>
              <a:t>全面系统地理解建环工程运维管理</a:t>
            </a:r>
            <a:r>
              <a:rPr lang="zh-CN" altLang="en-US" dirty="0" smtClean="0"/>
              <a:t>人才的</a:t>
            </a:r>
            <a:r>
              <a:rPr lang="zh-CN" altLang="en-US" dirty="0"/>
              <a:t>能力要求。</a:t>
            </a:r>
          </a:p>
        </p:txBody>
      </p:sp>
      <p:sp>
        <p:nvSpPr>
          <p:cNvPr id="33" name="文本框 32"/>
          <p:cNvSpPr txBox="1"/>
          <p:nvPr/>
        </p:nvSpPr>
        <p:spPr>
          <a:xfrm>
            <a:off x="2413000" y="3950335"/>
            <a:ext cx="1867535" cy="368300"/>
          </a:xfrm>
          <a:prstGeom prst="rect">
            <a:avLst/>
          </a:prstGeom>
          <a:noFill/>
        </p:spPr>
        <p:txBody>
          <a:bodyPr wrap="square" rtlCol="0" anchor="t">
            <a:spAutoFit/>
          </a:bodyPr>
          <a:lstStyle/>
          <a:p>
            <a:r>
              <a:rPr lang="zh-CN" altLang="en-US" b="1" dirty="0">
                <a:solidFill>
                  <a:srgbClr val="FF0000"/>
                </a:solidFill>
                <a:sym typeface="+mn-ea"/>
              </a:rPr>
              <a:t>工程建设阶段</a:t>
            </a:r>
            <a:endParaRPr lang="en-US" altLang="zh-CN" b="1" dirty="0">
              <a:solidFill>
                <a:srgbClr val="FF0000"/>
              </a:solidFill>
              <a:sym typeface="+mn-ea"/>
            </a:endParaRPr>
          </a:p>
        </p:txBody>
      </p:sp>
      <p:sp>
        <p:nvSpPr>
          <p:cNvPr id="34" name="文本框 33"/>
          <p:cNvSpPr txBox="1"/>
          <p:nvPr/>
        </p:nvSpPr>
        <p:spPr>
          <a:xfrm>
            <a:off x="7995285" y="3935095"/>
            <a:ext cx="1867535" cy="368300"/>
          </a:xfrm>
          <a:prstGeom prst="rect">
            <a:avLst/>
          </a:prstGeom>
          <a:noFill/>
        </p:spPr>
        <p:txBody>
          <a:bodyPr wrap="square" rtlCol="0" anchor="t">
            <a:spAutoFit/>
          </a:bodyPr>
          <a:lstStyle/>
          <a:p>
            <a:r>
              <a:rPr lang="zh-CN" altLang="en-US" b="1" dirty="0">
                <a:solidFill>
                  <a:srgbClr val="FF0000"/>
                </a:solidFill>
                <a:sym typeface="+mn-ea"/>
              </a:rPr>
              <a:t>工程使用阶段</a:t>
            </a:r>
            <a:endParaRPr lang="en-US" altLang="zh-CN" b="1" dirty="0">
              <a:solidFill>
                <a:srgbClr val="FF0000"/>
              </a:solidFill>
              <a:sym typeface="+mn-ea"/>
            </a:endParaRPr>
          </a:p>
        </p:txBody>
      </p:sp>
      <p:cxnSp>
        <p:nvCxnSpPr>
          <p:cNvPr id="36" name="直接箭头连接符 35"/>
          <p:cNvCxnSpPr/>
          <p:nvPr/>
        </p:nvCxnSpPr>
        <p:spPr>
          <a:xfrm flipV="1">
            <a:off x="1136650" y="6379210"/>
            <a:ext cx="5332095" cy="635"/>
          </a:xfrm>
          <a:prstGeom prst="straightConnector1">
            <a:avLst/>
          </a:prstGeom>
          <a:ln>
            <a:solidFill>
              <a:schemeClr val="tx1"/>
            </a:solidFill>
            <a:headEnd type="none"/>
            <a:tailEnd type="triangle" w="med" len="med"/>
          </a:ln>
        </p:spPr>
        <p:style>
          <a:lnRef idx="2">
            <a:schemeClr val="accent1"/>
          </a:lnRef>
          <a:fillRef idx="0">
            <a:srgbClr val="FFFFFF"/>
          </a:fillRef>
          <a:effectRef idx="0">
            <a:srgbClr val="FFFFFF"/>
          </a:effectRef>
          <a:fontRef idx="minor">
            <a:schemeClr val="tx1"/>
          </a:fontRef>
        </p:style>
      </p:cxnSp>
      <p:cxnSp>
        <p:nvCxnSpPr>
          <p:cNvPr id="44" name="直接箭头连接符 43"/>
          <p:cNvCxnSpPr/>
          <p:nvPr/>
        </p:nvCxnSpPr>
        <p:spPr>
          <a:xfrm>
            <a:off x="6854825" y="6379210"/>
            <a:ext cx="4708525" cy="6350"/>
          </a:xfrm>
          <a:prstGeom prst="straightConnector1">
            <a:avLst/>
          </a:prstGeom>
          <a:ln>
            <a:solidFill>
              <a:schemeClr val="tx1"/>
            </a:solidFill>
            <a:headEnd type="none"/>
            <a:tailEnd type="triangle" w="med" len="med"/>
          </a:ln>
        </p:spPr>
        <p:style>
          <a:lnRef idx="2">
            <a:schemeClr val="accent1"/>
          </a:lnRef>
          <a:fillRef idx="0">
            <a:srgbClr val="FFFFFF"/>
          </a:fillRef>
          <a:effectRef idx="0">
            <a:srgbClr val="FFFFFF"/>
          </a:effectRef>
          <a:fontRef idx="minor">
            <a:schemeClr val="tx1"/>
          </a:fontRef>
        </p:style>
      </p:cxnSp>
      <p:sp>
        <p:nvSpPr>
          <p:cNvPr id="47" name="文本框 46"/>
          <p:cNvSpPr txBox="1"/>
          <p:nvPr/>
        </p:nvSpPr>
        <p:spPr>
          <a:xfrm>
            <a:off x="2265045" y="6364605"/>
            <a:ext cx="3088640" cy="368300"/>
          </a:xfrm>
          <a:prstGeom prst="rect">
            <a:avLst/>
          </a:prstGeom>
          <a:noFill/>
        </p:spPr>
        <p:txBody>
          <a:bodyPr wrap="square" rtlCol="0" anchor="t">
            <a:spAutoFit/>
          </a:bodyPr>
          <a:lstStyle/>
          <a:p>
            <a:r>
              <a:rPr lang="zh-CN" altLang="en-US" b="1" dirty="0">
                <a:solidFill>
                  <a:srgbClr val="FF0000"/>
                </a:solidFill>
                <a:sym typeface="+mn-ea"/>
              </a:rPr>
              <a:t>建环工程以建设为主的时代</a:t>
            </a:r>
            <a:endParaRPr lang="en-US" altLang="zh-CN" b="1" dirty="0">
              <a:solidFill>
                <a:srgbClr val="FF0000"/>
              </a:solidFill>
              <a:sym typeface="+mn-ea"/>
            </a:endParaRPr>
          </a:p>
        </p:txBody>
      </p:sp>
      <p:sp>
        <p:nvSpPr>
          <p:cNvPr id="48" name="文本框 47"/>
          <p:cNvSpPr txBox="1"/>
          <p:nvPr/>
        </p:nvSpPr>
        <p:spPr>
          <a:xfrm>
            <a:off x="7720330" y="6364605"/>
            <a:ext cx="3173095" cy="368300"/>
          </a:xfrm>
          <a:prstGeom prst="rect">
            <a:avLst/>
          </a:prstGeom>
          <a:noFill/>
        </p:spPr>
        <p:txBody>
          <a:bodyPr wrap="square" rtlCol="0" anchor="t">
            <a:spAutoFit/>
          </a:bodyPr>
          <a:lstStyle/>
          <a:p>
            <a:r>
              <a:rPr lang="zh-CN" altLang="en-US" b="1" dirty="0">
                <a:solidFill>
                  <a:srgbClr val="FF0000"/>
                </a:solidFill>
                <a:sym typeface="+mn-ea"/>
              </a:rPr>
              <a:t>建环工程以使用为主的时代</a:t>
            </a:r>
            <a:endParaRPr lang="en-US" altLang="zh-CN" b="1" dirty="0">
              <a:solidFill>
                <a:srgbClr val="FF0000"/>
              </a:solidFill>
              <a:sym typeface="+mn-ea"/>
            </a:endParaRPr>
          </a:p>
        </p:txBody>
      </p:sp>
      <p:pic>
        <p:nvPicPr>
          <p:cNvPr id="49" name="图片 48"/>
          <p:cNvPicPr>
            <a:picLocks noChangeAspect="1"/>
          </p:cNvPicPr>
          <p:nvPr/>
        </p:nvPicPr>
        <p:blipFill>
          <a:blip r:embed="rId5"/>
          <a:srcRect l="8273" t="802" r="7789"/>
          <a:stretch>
            <a:fillRect/>
          </a:stretch>
        </p:blipFill>
        <p:spPr>
          <a:xfrm>
            <a:off x="6528435" y="6243955"/>
            <a:ext cx="266700" cy="238125"/>
          </a:xfrm>
          <a:prstGeom prst="rect">
            <a:avLst/>
          </a:prstGeom>
        </p:spPr>
      </p:pic>
      <p:sp>
        <p:nvSpPr>
          <p:cNvPr id="50" name="椭圆 49"/>
          <p:cNvSpPr/>
          <p:nvPr/>
        </p:nvSpPr>
        <p:spPr>
          <a:xfrm>
            <a:off x="6461125" y="6167755"/>
            <a:ext cx="393700" cy="393065"/>
          </a:xfrm>
          <a:prstGeom prst="ellipse">
            <a:avLst/>
          </a:prstGeom>
          <a:ln>
            <a:solidFill>
              <a:schemeClr val="tx1"/>
            </a:solidFill>
          </a:ln>
        </p:spPr>
        <p:style>
          <a:lnRef idx="3">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49" y="298651"/>
            <a:ext cx="8521919" cy="645160"/>
          </a:xfrm>
        </p:spPr>
        <p:txBody>
          <a:bodyPr/>
          <a:lstStyle/>
          <a:p>
            <a:r>
              <a:rPr lang="en-US" altLang="zh-CN" sz="3600" dirty="0">
                <a:latin typeface="微软雅黑" panose="020B0503020204020204" charset="-122"/>
              </a:rPr>
              <a:t>6  </a:t>
            </a:r>
            <a:r>
              <a:rPr lang="zh-CN" altLang="en-US" sz="3600" dirty="0">
                <a:latin typeface="微软雅黑" panose="020B0503020204020204" charset="-122"/>
              </a:rPr>
              <a:t>面向新需求，建设课程体系与教材</a:t>
            </a:r>
            <a:endParaRPr lang="zh-CN" altLang="en-US" sz="3600" dirty="0"/>
          </a:p>
        </p:txBody>
      </p:sp>
      <p:sp>
        <p:nvSpPr>
          <p:cNvPr id="4" name="矩形 3"/>
          <p:cNvSpPr/>
          <p:nvPr/>
        </p:nvSpPr>
        <p:spPr>
          <a:xfrm>
            <a:off x="997726" y="2308372"/>
            <a:ext cx="9998064" cy="2676525"/>
          </a:xfrm>
          <a:prstGeom prst="rect">
            <a:avLst/>
          </a:prstGeom>
        </p:spPr>
        <p:txBody>
          <a:bodyPr wrap="square">
            <a:spAutoFit/>
          </a:bodyPr>
          <a:lstStyle/>
          <a:p>
            <a:r>
              <a:rPr lang="zh-CN" altLang="en-US" sz="2400" b="1" dirty="0" smtClean="0">
                <a:solidFill>
                  <a:srgbClr val="FF0000"/>
                </a:solidFill>
              </a:rPr>
              <a:t>建筑业重点在建设                             综合</a:t>
            </a:r>
            <a:r>
              <a:rPr lang="zh-CN" altLang="en-US" sz="2400" b="1" dirty="0">
                <a:solidFill>
                  <a:srgbClr val="FF0000"/>
                </a:solidFill>
              </a:rPr>
              <a:t>能源</a:t>
            </a:r>
            <a:r>
              <a:rPr lang="zh-CN" altLang="en-US" sz="2400" b="1" dirty="0" smtClean="0">
                <a:solidFill>
                  <a:srgbClr val="FF0000"/>
                </a:solidFill>
              </a:rPr>
              <a:t>服务业重点在使用</a:t>
            </a:r>
            <a:endParaRPr lang="en-US" altLang="zh-CN" dirty="0" smtClean="0"/>
          </a:p>
          <a:p>
            <a:r>
              <a:rPr lang="en-US" altLang="zh-CN" sz="2400" b="1" dirty="0" smtClean="0"/>
              <a:t>1.</a:t>
            </a:r>
            <a:r>
              <a:rPr lang="zh-CN" altLang="en-US" sz="2400" b="1" dirty="0" smtClean="0"/>
              <a:t>工程系统的构建                              </a:t>
            </a:r>
            <a:r>
              <a:rPr lang="en-US" altLang="zh-CN" sz="2400" b="1" dirty="0" smtClean="0"/>
              <a:t>1.</a:t>
            </a:r>
            <a:r>
              <a:rPr lang="zh-CN" altLang="en-US" sz="2400" b="1" dirty="0" smtClean="0"/>
              <a:t> 建成工程系统的运</a:t>
            </a:r>
            <a:r>
              <a:rPr lang="zh-CN" altLang="en-US" sz="2400" b="1" dirty="0"/>
              <a:t>维</a:t>
            </a:r>
            <a:endParaRPr lang="en-US" altLang="zh-CN" sz="2400" b="1" dirty="0" smtClean="0"/>
          </a:p>
          <a:p>
            <a:r>
              <a:rPr lang="en-US" altLang="zh-CN" sz="2400" b="1" dirty="0" smtClean="0"/>
              <a:t>2.</a:t>
            </a:r>
            <a:r>
              <a:rPr lang="zh-CN" altLang="en-US" sz="2400" b="1" dirty="0" smtClean="0"/>
              <a:t>水暖电专业配合                              </a:t>
            </a:r>
            <a:r>
              <a:rPr lang="en-US" altLang="zh-CN" sz="2400" b="1" dirty="0" smtClean="0"/>
              <a:t>2.</a:t>
            </a:r>
            <a:r>
              <a:rPr lang="zh-CN" altLang="en-US" sz="2400" b="1" dirty="0" smtClean="0"/>
              <a:t>水暖电专业融合</a:t>
            </a:r>
            <a:endParaRPr lang="en-US" altLang="zh-CN" sz="2400" b="1" dirty="0" smtClean="0"/>
          </a:p>
          <a:p>
            <a:r>
              <a:rPr lang="en-US" altLang="zh-CN" sz="2400" b="1" dirty="0" smtClean="0"/>
              <a:t>3</a:t>
            </a:r>
            <a:r>
              <a:rPr lang="en-US" altLang="zh-CN" sz="2400" b="1" dirty="0"/>
              <a:t>.</a:t>
            </a:r>
            <a:r>
              <a:rPr lang="zh-CN" altLang="en-US" sz="2400" b="1" dirty="0"/>
              <a:t>提炼设计</a:t>
            </a:r>
            <a:r>
              <a:rPr lang="zh-CN" altLang="en-US" sz="2400" b="1" dirty="0" smtClean="0"/>
              <a:t>工况                                  </a:t>
            </a:r>
            <a:r>
              <a:rPr lang="en-US" altLang="zh-CN" sz="2400" b="1" dirty="0" smtClean="0"/>
              <a:t>3.</a:t>
            </a:r>
            <a:r>
              <a:rPr lang="zh-CN" altLang="en-US" sz="2400" b="1" dirty="0" smtClean="0"/>
              <a:t>全面把握各种实际工况</a:t>
            </a:r>
            <a:endParaRPr lang="en-US" altLang="zh-CN" sz="2400" b="1" dirty="0" smtClean="0"/>
          </a:p>
          <a:p>
            <a:r>
              <a:rPr lang="en-US" altLang="zh-CN" sz="2400" b="1" dirty="0" smtClean="0"/>
              <a:t>4</a:t>
            </a:r>
            <a:r>
              <a:rPr lang="en-US" altLang="zh-CN" sz="2400" b="1" dirty="0"/>
              <a:t>.</a:t>
            </a:r>
            <a:r>
              <a:rPr lang="zh-CN" altLang="en-US" sz="2400" b="1" dirty="0"/>
              <a:t>设计负荷计算</a:t>
            </a:r>
            <a:r>
              <a:rPr lang="zh-CN" altLang="en-US" sz="2400" b="1" dirty="0" smtClean="0"/>
              <a:t>、水力平衡计算         </a:t>
            </a:r>
            <a:r>
              <a:rPr lang="en-US" altLang="zh-CN" sz="2400" b="1" dirty="0" smtClean="0"/>
              <a:t>4</a:t>
            </a:r>
            <a:r>
              <a:rPr lang="en-US" altLang="zh-CN" sz="2400" b="1" dirty="0"/>
              <a:t>.</a:t>
            </a:r>
            <a:r>
              <a:rPr lang="zh-CN" altLang="en-US" sz="2400" b="1" dirty="0"/>
              <a:t>实际负荷预测</a:t>
            </a:r>
            <a:r>
              <a:rPr lang="zh-CN" altLang="en-US" sz="2400" b="1" dirty="0" smtClean="0"/>
              <a:t>、水力工况调节</a:t>
            </a:r>
            <a:endParaRPr lang="en-US" altLang="zh-CN" sz="2400" b="1" dirty="0" smtClean="0"/>
          </a:p>
          <a:p>
            <a:r>
              <a:rPr lang="en-US" altLang="zh-CN" sz="2400" b="1" dirty="0" smtClean="0"/>
              <a:t>5</a:t>
            </a:r>
            <a:r>
              <a:rPr lang="en-US" altLang="zh-CN" sz="2400" b="1" dirty="0"/>
              <a:t>.</a:t>
            </a:r>
            <a:r>
              <a:rPr lang="zh-CN" altLang="en-US" sz="2400" b="1" dirty="0"/>
              <a:t>设计工况下的设备</a:t>
            </a:r>
            <a:r>
              <a:rPr lang="zh-CN" altLang="en-US" sz="2400" b="1" dirty="0" smtClean="0"/>
              <a:t>能效                    </a:t>
            </a:r>
            <a:r>
              <a:rPr lang="en-US" altLang="zh-CN" sz="2400" b="1" dirty="0" smtClean="0"/>
              <a:t>5</a:t>
            </a:r>
            <a:r>
              <a:rPr lang="en-US" altLang="zh-CN" sz="2400" b="1" dirty="0"/>
              <a:t>.</a:t>
            </a:r>
            <a:r>
              <a:rPr lang="zh-CN" altLang="en-US" sz="2400" b="1" dirty="0"/>
              <a:t>实际工况下的系统</a:t>
            </a:r>
            <a:r>
              <a:rPr lang="zh-CN" altLang="en-US" sz="2400" b="1" dirty="0" smtClean="0"/>
              <a:t>能效</a:t>
            </a:r>
            <a:endParaRPr lang="en-US" altLang="zh-CN" sz="2400" b="1" dirty="0"/>
          </a:p>
          <a:p>
            <a:r>
              <a:rPr lang="en-US" altLang="zh-CN" sz="2400" b="1" dirty="0" smtClean="0"/>
              <a:t>6</a:t>
            </a:r>
            <a:r>
              <a:rPr lang="en-US" altLang="zh-CN" sz="2400" b="1" dirty="0"/>
              <a:t>.</a:t>
            </a:r>
            <a:r>
              <a:rPr lang="zh-CN" altLang="en-US" sz="2400" b="1" dirty="0"/>
              <a:t>按</a:t>
            </a:r>
            <a:r>
              <a:rPr lang="zh-CN" altLang="en-US" sz="2400" b="1" dirty="0" smtClean="0"/>
              <a:t>工作量收费                                  </a:t>
            </a:r>
            <a:r>
              <a:rPr lang="en-US" altLang="zh-CN" sz="2400" b="1" dirty="0" smtClean="0"/>
              <a:t> 6</a:t>
            </a:r>
            <a:r>
              <a:rPr lang="en-US" altLang="zh-CN" sz="2400" b="1" dirty="0"/>
              <a:t>.</a:t>
            </a:r>
            <a:r>
              <a:rPr lang="zh-CN" altLang="en-US" sz="2400" b="1" dirty="0" smtClean="0"/>
              <a:t>按工作的实际效果（质量）收费</a:t>
            </a:r>
            <a:endParaRPr lang="en-US" altLang="zh-CN" sz="2400" b="1" dirty="0"/>
          </a:p>
        </p:txBody>
      </p:sp>
      <p:sp>
        <p:nvSpPr>
          <p:cNvPr id="5" name="矩形 4"/>
          <p:cNvSpPr/>
          <p:nvPr/>
        </p:nvSpPr>
        <p:spPr>
          <a:xfrm>
            <a:off x="590550" y="4924425"/>
            <a:ext cx="10744835" cy="1476375"/>
          </a:xfrm>
          <a:prstGeom prst="rect">
            <a:avLst/>
          </a:prstGeom>
        </p:spPr>
        <p:txBody>
          <a:bodyPr wrap="square">
            <a:spAutoFit/>
          </a:bodyPr>
          <a:lstStyle/>
          <a:p>
            <a:pPr marL="285750" indent="-285750" algn="just">
              <a:lnSpc>
                <a:spcPct val="150000"/>
              </a:lnSpc>
              <a:buFont typeface="Wingdings" panose="05000000000000000000" charset="0"/>
              <a:buChar char="ü"/>
              <a:defRPr/>
            </a:pPr>
            <a:r>
              <a:rPr lang="zh-CN" altLang="en-US" sz="2000" dirty="0">
                <a:sym typeface="+mn-ea"/>
              </a:rPr>
              <a:t>综合能源服务业从建筑业的</a:t>
            </a:r>
            <a:r>
              <a:rPr lang="zh-CN" altLang="en-US" sz="2000" b="1" dirty="0">
                <a:solidFill>
                  <a:srgbClr val="FF0000"/>
                </a:solidFill>
                <a:sym typeface="+mn-ea"/>
              </a:rPr>
              <a:t>建设为主</a:t>
            </a:r>
            <a:r>
              <a:rPr lang="zh-CN" altLang="en-US" sz="2000" b="1" dirty="0" smtClean="0">
                <a:solidFill>
                  <a:srgbClr val="FF0000"/>
                </a:solidFill>
                <a:sym typeface="+mn-ea"/>
              </a:rPr>
              <a:t>转为使用为主</a:t>
            </a:r>
            <a:r>
              <a:rPr lang="zh-CN" altLang="en-US" sz="2000" dirty="0" smtClean="0">
                <a:sym typeface="+mn-ea"/>
              </a:rPr>
              <a:t>，</a:t>
            </a:r>
            <a:r>
              <a:rPr lang="zh-CN" altLang="en-US" sz="2000" dirty="0" smtClean="0">
                <a:solidFill>
                  <a:prstClr val="black"/>
                </a:solidFill>
                <a:sym typeface="+mn-ea"/>
              </a:rPr>
              <a:t>必然推动</a:t>
            </a:r>
            <a:r>
              <a:rPr lang="zh-CN" altLang="en-US" sz="2000" b="1" dirty="0" smtClean="0">
                <a:solidFill>
                  <a:srgbClr val="FF0000"/>
                </a:solidFill>
                <a:sym typeface="+mn-ea"/>
              </a:rPr>
              <a:t>重</a:t>
            </a:r>
            <a:r>
              <a:rPr lang="zh-CN" altLang="en-US" sz="2000" b="1" dirty="0">
                <a:solidFill>
                  <a:srgbClr val="FF0000"/>
                </a:solidFill>
                <a:sym typeface="+mn-ea"/>
              </a:rPr>
              <a:t>运维</a:t>
            </a:r>
            <a:r>
              <a:rPr lang="zh-CN" altLang="en-US" sz="2000" dirty="0" smtClean="0">
                <a:solidFill>
                  <a:prstClr val="black"/>
                </a:solidFill>
                <a:sym typeface="+mn-ea"/>
              </a:rPr>
              <a:t>的课程体系与教材；</a:t>
            </a:r>
            <a:endParaRPr lang="en-US" altLang="zh-CN" sz="2000" dirty="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smtClean="0">
                <a:sym typeface="+mn-ea"/>
              </a:rPr>
              <a:t>同一工程的建造与运维相辅相成，重建设与重运维都要基于专业知识体系。毕业生才能在两个</a:t>
            </a:r>
            <a:r>
              <a:rPr lang="zh-CN" altLang="en-US" sz="2000" dirty="0">
                <a:sym typeface="+mn-ea"/>
              </a:rPr>
              <a:t>行</a:t>
            </a:r>
            <a:r>
              <a:rPr lang="zh-CN" altLang="en-US" sz="2000" dirty="0" smtClean="0">
                <a:sym typeface="+mn-ea"/>
              </a:rPr>
              <a:t>业来回转移，谋求更好的发展。</a:t>
            </a:r>
            <a:endParaRPr lang="zh-CN" altLang="zh-CN" sz="2000" dirty="0"/>
          </a:p>
        </p:txBody>
      </p:sp>
      <p:sp>
        <p:nvSpPr>
          <p:cNvPr id="6" name="矩形 5"/>
          <p:cNvSpPr/>
          <p:nvPr/>
        </p:nvSpPr>
        <p:spPr>
          <a:xfrm>
            <a:off x="571497" y="943791"/>
            <a:ext cx="10708822" cy="1291590"/>
          </a:xfrm>
          <a:prstGeom prst="rect">
            <a:avLst/>
          </a:prstGeom>
        </p:spPr>
        <p:txBody>
          <a:bodyPr wrap="square">
            <a:spAutoFit/>
          </a:bodyPr>
          <a:lstStyle/>
          <a:p>
            <a:pPr indent="0" fontAlgn="auto">
              <a:lnSpc>
                <a:spcPct val="150000"/>
              </a:lnSpc>
            </a:pPr>
            <a:r>
              <a:rPr lang="en-US" altLang="zh-CN" sz="2800" b="1" dirty="0" smtClean="0">
                <a:solidFill>
                  <a:srgbClr val="FF0000"/>
                </a:solidFill>
              </a:rPr>
              <a:t>6.4  </a:t>
            </a:r>
            <a:r>
              <a:rPr lang="zh-CN" altLang="en-US" sz="2800" b="1" dirty="0" smtClean="0">
                <a:solidFill>
                  <a:srgbClr val="FF0000"/>
                </a:solidFill>
              </a:rPr>
              <a:t>要注意不同行业的</a:t>
            </a:r>
            <a:r>
              <a:rPr lang="zh-CN" altLang="en-US" sz="2800" b="1" dirty="0">
                <a:solidFill>
                  <a:srgbClr val="FF0000"/>
                </a:solidFill>
              </a:rPr>
              <a:t>关联与</a:t>
            </a:r>
            <a:r>
              <a:rPr lang="zh-CN" altLang="en-US" sz="2800" b="1" dirty="0" smtClean="0">
                <a:solidFill>
                  <a:srgbClr val="FF0000"/>
                </a:solidFill>
              </a:rPr>
              <a:t>区别</a:t>
            </a:r>
            <a:endParaRPr lang="en-US" altLang="zh-CN" sz="2800" b="1" dirty="0" smtClean="0">
              <a:solidFill>
                <a:srgbClr val="FF0000"/>
              </a:solidFill>
            </a:endParaRPr>
          </a:p>
          <a:p>
            <a:pPr indent="0" fontAlgn="auto">
              <a:lnSpc>
                <a:spcPct val="150000"/>
              </a:lnSpc>
            </a:pPr>
            <a:r>
              <a:rPr lang="zh-CN" altLang="en-US" sz="2400" dirty="0">
                <a:solidFill>
                  <a:prstClr val="black"/>
                </a:solidFill>
              </a:rPr>
              <a:t> </a:t>
            </a:r>
            <a:r>
              <a:rPr lang="zh-CN" altLang="en-US" sz="2400" dirty="0" smtClean="0">
                <a:solidFill>
                  <a:prstClr val="black"/>
                </a:solidFill>
              </a:rPr>
              <a:t>    建筑业与能源服务业： 同一工程，不同的工程阶段（建设与使用）</a:t>
            </a:r>
            <a:endParaRPr lang="zh-CN" altLang="en-US" sz="2400" dirty="0">
              <a:solidFill>
                <a:prstClr val="black"/>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9"/>
            <a:ext cx="12155596" cy="684943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85115"/>
            <a:ext cx="8388350" cy="1198880"/>
          </a:xfrm>
        </p:spPr>
        <p:txBody>
          <a:bodyPr wrap="square"/>
          <a:lstStyle/>
          <a:p>
            <a:r>
              <a:rPr lang="en-US" altLang="zh-CN" sz="3600" dirty="0">
                <a:latin typeface="微软雅黑" panose="020B0503020204020204" charset="-122"/>
              </a:rPr>
              <a:t>6  </a:t>
            </a:r>
            <a:r>
              <a:rPr lang="zh-CN" altLang="en-US" sz="3600" dirty="0">
                <a:latin typeface="微软雅黑" panose="020B0503020204020204" charset="-122"/>
              </a:rPr>
              <a:t>面向新需求，建设课程体系与教材</a:t>
            </a:r>
            <a:endParaRPr lang="zh-CN" altLang="en-US" sz="3600" dirty="0"/>
          </a:p>
          <a:p>
            <a:endParaRPr lang="zh-CN" altLang="en-US" sz="3600" dirty="0"/>
          </a:p>
        </p:txBody>
      </p:sp>
      <p:sp>
        <p:nvSpPr>
          <p:cNvPr id="3" name="矩形 2"/>
          <p:cNvSpPr/>
          <p:nvPr/>
        </p:nvSpPr>
        <p:spPr>
          <a:xfrm>
            <a:off x="427354" y="936978"/>
            <a:ext cx="10850246" cy="6047809"/>
          </a:xfrm>
          <a:prstGeom prst="rect">
            <a:avLst/>
          </a:prstGeom>
        </p:spPr>
        <p:txBody>
          <a:bodyPr wrap="square">
            <a:spAutoFit/>
          </a:bodyPr>
          <a:lstStyle/>
          <a:p>
            <a:pPr>
              <a:lnSpc>
                <a:spcPct val="150000"/>
              </a:lnSpc>
              <a:defRPr/>
            </a:pPr>
            <a:r>
              <a:rPr lang="en-US" altLang="zh-CN" sz="2800" b="1" dirty="0">
                <a:solidFill>
                  <a:srgbClr val="FF0000"/>
                </a:solidFill>
                <a:sym typeface="+mn-ea"/>
              </a:rPr>
              <a:t>6.5 </a:t>
            </a:r>
            <a:r>
              <a:rPr lang="zh-CN" altLang="en-US" sz="2800" b="1" dirty="0" smtClean="0">
                <a:solidFill>
                  <a:srgbClr val="FF0000"/>
                </a:solidFill>
                <a:sym typeface="+mn-ea"/>
              </a:rPr>
              <a:t>构建具有就业</a:t>
            </a:r>
            <a:r>
              <a:rPr lang="zh-CN" altLang="en-US" sz="2800" b="1" dirty="0">
                <a:solidFill>
                  <a:srgbClr val="FF0000"/>
                </a:solidFill>
                <a:sym typeface="+mn-ea"/>
              </a:rPr>
              <a:t>特色的实践教学体系</a:t>
            </a:r>
            <a:endParaRPr lang="en-US" altLang="zh-CN" sz="2800" b="1" dirty="0">
              <a:solidFill>
                <a:srgbClr val="FF0000"/>
              </a:solidFill>
              <a:sym typeface="+mn-ea"/>
            </a:endParaRPr>
          </a:p>
          <a:p>
            <a:pPr algn="just">
              <a:lnSpc>
                <a:spcPct val="150000"/>
              </a:lnSpc>
              <a:defRPr/>
            </a:pPr>
            <a:r>
              <a:rPr lang="zh-CN" altLang="en-US" sz="2000" b="1" dirty="0" smtClean="0">
                <a:sym typeface="+mn-ea"/>
              </a:rPr>
              <a:t>构建特色实践教学体系的工作逻辑：</a:t>
            </a:r>
            <a:endParaRPr lang="en-US" altLang="zh-CN" sz="2000" b="1" dirty="0">
              <a:sym typeface="+mn-ea"/>
            </a:endParaRPr>
          </a:p>
          <a:p>
            <a:pPr algn="just">
              <a:lnSpc>
                <a:spcPct val="150000"/>
              </a:lnSpc>
              <a:defRPr/>
            </a:pPr>
            <a:r>
              <a:rPr lang="zh-CN" altLang="en-US" sz="2000" dirty="0">
                <a:sym typeface="+mn-ea"/>
              </a:rPr>
              <a:t>   </a:t>
            </a:r>
            <a:r>
              <a:rPr lang="zh-CN" altLang="en-US" sz="2400" dirty="0" smtClean="0">
                <a:sym typeface="+mn-ea"/>
              </a:rPr>
              <a:t>（</a:t>
            </a:r>
            <a:r>
              <a:rPr lang="en-US" altLang="zh-CN" sz="2400" dirty="0">
                <a:sym typeface="+mn-ea"/>
              </a:rPr>
              <a:t>1</a:t>
            </a:r>
            <a:r>
              <a:rPr lang="zh-CN" altLang="en-US" sz="2400" dirty="0">
                <a:sym typeface="+mn-ea"/>
              </a:rPr>
              <a:t>） </a:t>
            </a:r>
            <a:r>
              <a:rPr lang="zh-CN" altLang="en-US" sz="2400" b="1" dirty="0" smtClean="0">
                <a:sym typeface="+mn-ea"/>
              </a:rPr>
              <a:t>分析并寻找本校</a:t>
            </a:r>
            <a:r>
              <a:rPr lang="zh-CN" altLang="en-US" sz="2400" b="1" dirty="0">
                <a:sym typeface="+mn-ea"/>
              </a:rPr>
              <a:t>实践教学</a:t>
            </a:r>
            <a:r>
              <a:rPr lang="zh-CN" altLang="en-US" sz="2400" b="1" dirty="0" smtClean="0">
                <a:sym typeface="+mn-ea"/>
              </a:rPr>
              <a:t>资源</a:t>
            </a:r>
            <a:endParaRPr lang="en-US" altLang="zh-CN" sz="2400" b="1" dirty="0" smtClean="0">
              <a:sym typeface="+mn-ea"/>
            </a:endParaRPr>
          </a:p>
          <a:p>
            <a:pPr algn="just">
              <a:lnSpc>
                <a:spcPct val="150000"/>
              </a:lnSpc>
              <a:defRPr/>
            </a:pPr>
            <a:r>
              <a:rPr lang="zh-CN" altLang="en-US" sz="2400" dirty="0" smtClean="0">
                <a:sym typeface="+mn-ea"/>
              </a:rPr>
              <a:t>     本校专业</a:t>
            </a:r>
            <a:r>
              <a:rPr lang="zh-CN" altLang="en-US" sz="2400" dirty="0">
                <a:sym typeface="+mn-ea"/>
              </a:rPr>
              <a:t>教师的工程</a:t>
            </a:r>
            <a:r>
              <a:rPr lang="zh-CN" altLang="en-US" sz="2400" dirty="0" smtClean="0">
                <a:sym typeface="+mn-ea"/>
              </a:rPr>
              <a:t>实践、专业服务</a:t>
            </a:r>
            <a:r>
              <a:rPr lang="zh-CN" altLang="en-US" sz="2400" dirty="0">
                <a:sym typeface="+mn-ea"/>
              </a:rPr>
              <a:t>范围、科技研发方向</a:t>
            </a:r>
            <a:r>
              <a:rPr lang="zh-CN" altLang="en-US" sz="2400" dirty="0" smtClean="0">
                <a:sym typeface="+mn-ea"/>
              </a:rPr>
              <a:t>；学校</a:t>
            </a:r>
            <a:r>
              <a:rPr lang="zh-CN" altLang="en-US" sz="2400" dirty="0">
                <a:sym typeface="+mn-ea"/>
              </a:rPr>
              <a:t>能提供的实践教学资源、学校的学科</a:t>
            </a:r>
            <a:r>
              <a:rPr lang="zh-CN" altLang="en-US" sz="2400" dirty="0" smtClean="0">
                <a:sym typeface="+mn-ea"/>
              </a:rPr>
              <a:t>特色</a:t>
            </a:r>
            <a:r>
              <a:rPr lang="zh-CN" altLang="en-US" sz="2400" dirty="0">
                <a:sym typeface="+mn-ea"/>
              </a:rPr>
              <a:t>与</a:t>
            </a:r>
            <a:r>
              <a:rPr lang="zh-CN" altLang="en-US" sz="2400" dirty="0" smtClean="0">
                <a:sym typeface="+mn-ea"/>
              </a:rPr>
              <a:t>建</a:t>
            </a:r>
            <a:r>
              <a:rPr lang="zh-CN" altLang="en-US" sz="2400" dirty="0">
                <a:sym typeface="+mn-ea"/>
              </a:rPr>
              <a:t>环的历史积淀、</a:t>
            </a:r>
            <a:r>
              <a:rPr lang="zh-CN" altLang="en-US" sz="2400" dirty="0" smtClean="0">
                <a:sym typeface="+mn-ea"/>
              </a:rPr>
              <a:t>校友资源等。</a:t>
            </a:r>
            <a:endParaRPr lang="en-US" altLang="zh-CN" sz="2400" dirty="0">
              <a:sym typeface="+mn-ea"/>
            </a:endParaRPr>
          </a:p>
          <a:p>
            <a:pPr algn="just">
              <a:lnSpc>
                <a:spcPct val="150000"/>
              </a:lnSpc>
              <a:defRPr/>
            </a:pPr>
            <a:r>
              <a:rPr lang="en-US" altLang="zh-CN" sz="2400" dirty="0">
                <a:sym typeface="+mn-ea"/>
              </a:rPr>
              <a:t> </a:t>
            </a:r>
            <a:r>
              <a:rPr lang="en-US" altLang="zh-CN" sz="2400" dirty="0" smtClean="0">
                <a:sym typeface="+mn-ea"/>
              </a:rPr>
              <a:t> </a:t>
            </a:r>
            <a:r>
              <a:rPr lang="zh-CN" altLang="en-US" sz="2400" dirty="0" smtClean="0">
                <a:sym typeface="+mn-ea"/>
              </a:rPr>
              <a:t>（</a:t>
            </a:r>
            <a:r>
              <a:rPr lang="en-US" altLang="zh-CN" sz="2400" dirty="0">
                <a:sym typeface="+mn-ea"/>
              </a:rPr>
              <a:t>2</a:t>
            </a:r>
            <a:r>
              <a:rPr lang="zh-CN" altLang="en-US" sz="2400" dirty="0">
                <a:sym typeface="+mn-ea"/>
              </a:rPr>
              <a:t>）考虑毕业生从目标行业、目标岗位向其他行业、岗位</a:t>
            </a:r>
            <a:r>
              <a:rPr lang="zh-CN" altLang="en-US" sz="2400" b="1" dirty="0">
                <a:sym typeface="+mn-ea"/>
              </a:rPr>
              <a:t>转移的可能性</a:t>
            </a:r>
            <a:r>
              <a:rPr lang="zh-CN" altLang="en-US" sz="2400" dirty="0">
                <a:sym typeface="+mn-ea"/>
              </a:rPr>
              <a:t>。</a:t>
            </a:r>
            <a:endParaRPr lang="en-US" altLang="zh-CN" sz="2400" dirty="0">
              <a:sym typeface="+mn-ea"/>
            </a:endParaRPr>
          </a:p>
          <a:p>
            <a:pPr algn="just">
              <a:lnSpc>
                <a:spcPct val="150000"/>
              </a:lnSpc>
              <a:defRPr/>
            </a:pPr>
            <a:r>
              <a:rPr lang="en-US" altLang="zh-CN" sz="2400" dirty="0" smtClean="0">
                <a:sym typeface="+mn-ea"/>
              </a:rPr>
              <a:t>  </a:t>
            </a:r>
            <a:r>
              <a:rPr lang="zh-CN" altLang="en-US" sz="2400" dirty="0" smtClean="0">
                <a:sym typeface="+mn-ea"/>
              </a:rPr>
              <a:t>（</a:t>
            </a:r>
            <a:r>
              <a:rPr lang="en-US" altLang="zh-CN" sz="2400" dirty="0">
                <a:sym typeface="+mn-ea"/>
              </a:rPr>
              <a:t>3</a:t>
            </a:r>
            <a:r>
              <a:rPr lang="zh-CN" altLang="en-US" sz="2400" dirty="0">
                <a:sym typeface="+mn-ea"/>
              </a:rPr>
              <a:t>）本科毕业生</a:t>
            </a:r>
            <a:r>
              <a:rPr lang="zh-CN" altLang="en-US" sz="2400" b="1" dirty="0">
                <a:sym typeface="+mn-ea"/>
              </a:rPr>
              <a:t>就业的目标行业、目标岗位要求的教学内容</a:t>
            </a:r>
            <a:r>
              <a:rPr lang="zh-CN" altLang="en-US" sz="2400" dirty="0">
                <a:sym typeface="+mn-ea"/>
              </a:rPr>
              <a:t>；</a:t>
            </a:r>
            <a:endParaRPr lang="en-US" altLang="zh-CN" sz="2400" dirty="0">
              <a:sym typeface="+mn-ea"/>
            </a:endParaRPr>
          </a:p>
          <a:p>
            <a:pPr algn="just">
              <a:lnSpc>
                <a:spcPct val="150000"/>
              </a:lnSpc>
              <a:defRPr/>
            </a:pPr>
            <a:r>
              <a:rPr lang="zh-CN" altLang="en-US" sz="2400" dirty="0" smtClean="0">
                <a:sym typeface="+mn-ea"/>
              </a:rPr>
              <a:t>  （</a:t>
            </a:r>
            <a:r>
              <a:rPr lang="en-US" altLang="zh-CN" sz="2400" dirty="0">
                <a:sym typeface="+mn-ea"/>
              </a:rPr>
              <a:t>4</a:t>
            </a:r>
            <a:r>
              <a:rPr lang="zh-CN" altLang="en-US" sz="2400" dirty="0">
                <a:sym typeface="+mn-ea"/>
              </a:rPr>
              <a:t>）制定</a:t>
            </a:r>
            <a:r>
              <a:rPr lang="zh-CN" altLang="en-US" sz="2400" b="1" dirty="0">
                <a:sym typeface="+mn-ea"/>
              </a:rPr>
              <a:t>实践教学基本要求</a:t>
            </a:r>
            <a:r>
              <a:rPr lang="zh-CN" altLang="en-US" sz="2400" dirty="0">
                <a:sym typeface="+mn-ea"/>
              </a:rPr>
              <a:t>；</a:t>
            </a:r>
            <a:r>
              <a:rPr lang="en-US" altLang="zh-CN" sz="2400" dirty="0">
                <a:sym typeface="+mn-ea"/>
              </a:rPr>
              <a:t>      </a:t>
            </a:r>
            <a:endParaRPr lang="en-US" altLang="zh-CN" sz="2400" dirty="0" smtClean="0">
              <a:sym typeface="+mn-ea"/>
            </a:endParaRPr>
          </a:p>
          <a:p>
            <a:pPr algn="just">
              <a:lnSpc>
                <a:spcPct val="150000"/>
              </a:lnSpc>
              <a:defRPr/>
            </a:pPr>
            <a:r>
              <a:rPr lang="en-US" altLang="zh-CN" sz="2400" dirty="0" smtClean="0">
                <a:sym typeface="+mn-ea"/>
              </a:rPr>
              <a:t>  </a:t>
            </a:r>
            <a:r>
              <a:rPr lang="zh-CN" altLang="en-US" sz="2400" dirty="0" smtClean="0">
                <a:sym typeface="+mn-ea"/>
              </a:rPr>
              <a:t>（</a:t>
            </a:r>
            <a:r>
              <a:rPr lang="en-US" altLang="zh-CN" sz="2400" dirty="0">
                <a:sym typeface="+mn-ea"/>
              </a:rPr>
              <a:t>5</a:t>
            </a:r>
            <a:r>
              <a:rPr lang="zh-CN" altLang="en-US" sz="2400" dirty="0">
                <a:sym typeface="+mn-ea"/>
              </a:rPr>
              <a:t>）</a:t>
            </a:r>
            <a:r>
              <a:rPr lang="zh-CN" altLang="en-US" sz="2400" dirty="0" smtClean="0">
                <a:sym typeface="+mn-ea"/>
              </a:rPr>
              <a:t>积累</a:t>
            </a:r>
            <a:r>
              <a:rPr lang="zh-CN" altLang="en-US" sz="2400" b="1" dirty="0" smtClean="0">
                <a:sym typeface="+mn-ea"/>
              </a:rPr>
              <a:t>经典</a:t>
            </a:r>
            <a:r>
              <a:rPr lang="zh-CN" altLang="en-US" sz="2400" b="1" dirty="0">
                <a:sym typeface="+mn-ea"/>
              </a:rPr>
              <a:t>选题与经典的指导大纲</a:t>
            </a:r>
            <a:r>
              <a:rPr lang="zh-CN" altLang="en-US" sz="2400" dirty="0">
                <a:sym typeface="+mn-ea"/>
              </a:rPr>
              <a:t>，形成相对稳定的实践教学体系。</a:t>
            </a:r>
            <a:endParaRPr lang="en-US" altLang="zh-CN" sz="2400" dirty="0">
              <a:sym typeface="+mn-ea"/>
            </a:endParaRPr>
          </a:p>
          <a:p>
            <a:pPr algn="just">
              <a:lnSpc>
                <a:spcPct val="150000"/>
              </a:lnSpc>
              <a:defRPr/>
            </a:pPr>
            <a:r>
              <a:rPr lang="en-US" altLang="zh-CN" sz="2400" dirty="0">
                <a:sym typeface="+mn-ea"/>
              </a:rPr>
              <a:t> </a:t>
            </a:r>
            <a:r>
              <a:rPr lang="en-US" altLang="zh-CN" sz="2400" b="1" dirty="0" smtClean="0">
                <a:solidFill>
                  <a:srgbClr val="FF0000"/>
                </a:solidFill>
                <a:sym typeface="+mn-ea"/>
              </a:rPr>
              <a:t>             </a:t>
            </a:r>
          </a:p>
          <a:p>
            <a:pPr algn="just">
              <a:lnSpc>
                <a:spcPct val="150000"/>
              </a:lnSpc>
              <a:defRPr/>
            </a:pPr>
            <a:r>
              <a:rPr lang="en-US" altLang="zh-CN" b="1" dirty="0">
                <a:solidFill>
                  <a:srgbClr val="FF0000"/>
                </a:solidFill>
                <a:sym typeface="+mn-ea"/>
              </a:rPr>
              <a:t> </a:t>
            </a:r>
            <a:r>
              <a:rPr lang="en-US" altLang="zh-CN" b="1" dirty="0" smtClean="0">
                <a:solidFill>
                  <a:srgbClr val="FF0000"/>
                </a:solidFill>
                <a:sym typeface="+mn-ea"/>
              </a:rPr>
              <a:t>      </a:t>
            </a:r>
            <a:endParaRPr lang="en-US" altLang="zh-CN" b="1" dirty="0">
              <a:solidFill>
                <a:srgbClr val="FF0000"/>
              </a:solidFill>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43"/>
            <a:ext cx="12192000" cy="684651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5778"/>
            <a:ext cx="12192000" cy="663222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47015"/>
            <a:ext cx="8365490" cy="645160"/>
          </a:xfrm>
        </p:spPr>
        <p:txBody>
          <a:bodyPr wrap="square"/>
          <a:lstStyle/>
          <a:p>
            <a:r>
              <a:rPr lang="en-US" altLang="zh-CN" sz="3600" dirty="0">
                <a:latin typeface="微软雅黑" panose="020B0503020204020204" charset="-122"/>
              </a:rPr>
              <a:t>6  </a:t>
            </a:r>
            <a:r>
              <a:rPr lang="zh-CN" altLang="en-US" sz="3600" dirty="0">
                <a:latin typeface="微软雅黑" panose="020B0503020204020204" charset="-122"/>
              </a:rPr>
              <a:t>面向新需求，建设课程体系与教材</a:t>
            </a:r>
            <a:endParaRPr lang="zh-CN" altLang="en-US" sz="3600" dirty="0"/>
          </a:p>
        </p:txBody>
      </p:sp>
      <p:sp>
        <p:nvSpPr>
          <p:cNvPr id="3" name="矩形 2"/>
          <p:cNvSpPr/>
          <p:nvPr/>
        </p:nvSpPr>
        <p:spPr>
          <a:xfrm>
            <a:off x="590550" y="891873"/>
            <a:ext cx="10833806" cy="5940088"/>
          </a:xfrm>
          <a:prstGeom prst="rect">
            <a:avLst/>
          </a:prstGeom>
        </p:spPr>
        <p:txBody>
          <a:bodyPr wrap="square">
            <a:spAutoFit/>
          </a:bodyPr>
          <a:lstStyle/>
          <a:p>
            <a:pPr indent="0" algn="just" fontAlgn="auto">
              <a:lnSpc>
                <a:spcPct val="200000"/>
              </a:lnSpc>
              <a:defRPr/>
            </a:pPr>
            <a:r>
              <a:rPr lang="en-US" altLang="zh-CN" sz="2800" b="1" dirty="0" smtClean="0">
                <a:solidFill>
                  <a:srgbClr val="FF0000"/>
                </a:solidFill>
                <a:sym typeface="+mn-ea"/>
              </a:rPr>
              <a:t>6.6 </a:t>
            </a:r>
            <a:r>
              <a:rPr lang="zh-CN" altLang="en-US" sz="2800" b="1" dirty="0">
                <a:solidFill>
                  <a:srgbClr val="FF0000"/>
                </a:solidFill>
                <a:sym typeface="+mn-ea"/>
              </a:rPr>
              <a:t>特色实践教学体系的其他意义</a:t>
            </a:r>
            <a:endParaRPr lang="en-US" altLang="zh-CN" sz="2800" b="1" dirty="0">
              <a:solidFill>
                <a:srgbClr val="FF0000"/>
              </a:solidFill>
              <a:sym typeface="+mn-ea"/>
            </a:endParaRPr>
          </a:p>
          <a:p>
            <a:pPr indent="0" algn="just" fontAlgn="auto">
              <a:lnSpc>
                <a:spcPct val="150000"/>
              </a:lnSpc>
              <a:defRPr/>
            </a:pPr>
            <a:r>
              <a:rPr lang="en-US" altLang="zh-CN" sz="2000" dirty="0">
                <a:sym typeface="+mn-ea"/>
              </a:rPr>
              <a:t>     </a:t>
            </a:r>
            <a:r>
              <a:rPr lang="zh-CN" altLang="en-US" sz="2400" dirty="0">
                <a:sym typeface="+mn-ea"/>
              </a:rPr>
              <a:t>（</a:t>
            </a:r>
            <a:r>
              <a:rPr lang="en-US" altLang="zh-CN" sz="2400" dirty="0">
                <a:sym typeface="+mn-ea"/>
              </a:rPr>
              <a:t>1</a:t>
            </a:r>
            <a:r>
              <a:rPr lang="zh-CN" altLang="en-US" sz="2400" dirty="0">
                <a:sym typeface="+mn-ea"/>
              </a:rPr>
              <a:t>）促进特色理论课程、特色教材的形成与发展</a:t>
            </a:r>
            <a:endParaRPr lang="en-US" altLang="zh-CN" sz="2400" dirty="0">
              <a:sym typeface="+mn-ea"/>
            </a:endParaRPr>
          </a:p>
          <a:p>
            <a:pPr indent="0" algn="just" fontAlgn="auto">
              <a:lnSpc>
                <a:spcPct val="150000"/>
              </a:lnSpc>
              <a:defRPr/>
            </a:pPr>
            <a:r>
              <a:rPr lang="en-US" altLang="zh-CN" sz="2400" dirty="0">
                <a:sym typeface="+mn-ea"/>
              </a:rPr>
              <a:t>     </a:t>
            </a:r>
            <a:r>
              <a:rPr lang="zh-CN" altLang="en-US" sz="2400" dirty="0">
                <a:sym typeface="+mn-ea"/>
              </a:rPr>
              <a:t>（</a:t>
            </a:r>
            <a:r>
              <a:rPr lang="en-US" altLang="zh-CN" sz="2400" dirty="0">
                <a:sym typeface="+mn-ea"/>
              </a:rPr>
              <a:t>2</a:t>
            </a:r>
            <a:r>
              <a:rPr lang="zh-CN" altLang="en-US" sz="2400" dirty="0" smtClean="0">
                <a:sym typeface="+mn-ea"/>
              </a:rPr>
              <a:t>）能够成为教师</a:t>
            </a:r>
            <a:r>
              <a:rPr lang="zh-CN" altLang="en-US" sz="2400" dirty="0">
                <a:sym typeface="+mn-ea"/>
              </a:rPr>
              <a:t>科技成果</a:t>
            </a:r>
            <a:r>
              <a:rPr lang="zh-CN" altLang="en-US" sz="2400" dirty="0" smtClean="0">
                <a:sym typeface="+mn-ea"/>
              </a:rPr>
              <a:t>应用的</a:t>
            </a:r>
            <a:r>
              <a:rPr lang="zh-CN" altLang="en-US" sz="2400" dirty="0">
                <a:sym typeface="+mn-ea"/>
              </a:rPr>
              <a:t>尝试或转化桥梁</a:t>
            </a:r>
            <a:endParaRPr lang="en-US" altLang="zh-CN" sz="2400" dirty="0">
              <a:sym typeface="+mn-ea"/>
            </a:endParaRPr>
          </a:p>
          <a:p>
            <a:pPr algn="just">
              <a:lnSpc>
                <a:spcPct val="150000"/>
              </a:lnSpc>
              <a:defRPr/>
            </a:pPr>
            <a:r>
              <a:rPr lang="zh-CN" altLang="en-US" sz="2400" dirty="0" smtClean="0">
                <a:sym typeface="+mn-ea"/>
              </a:rPr>
              <a:t>       在</a:t>
            </a:r>
            <a:r>
              <a:rPr lang="zh-CN" altLang="en-US" sz="2400" dirty="0">
                <a:sym typeface="+mn-ea"/>
              </a:rPr>
              <a:t>征得同意后，各校都可能</a:t>
            </a:r>
            <a:r>
              <a:rPr lang="zh-CN" altLang="en-US" sz="2400" b="1" dirty="0" smtClean="0">
                <a:sym typeface="+mn-ea"/>
              </a:rPr>
              <a:t>跨校尝试</a:t>
            </a:r>
            <a:r>
              <a:rPr lang="zh-CN" altLang="en-US" sz="2400" dirty="0" smtClean="0">
                <a:sym typeface="+mn-ea"/>
              </a:rPr>
              <a:t>将其他</a:t>
            </a:r>
            <a:r>
              <a:rPr lang="zh-CN" altLang="en-US" sz="2400" dirty="0">
                <a:sym typeface="+mn-ea"/>
              </a:rPr>
              <a:t>高校老师的科技成果</a:t>
            </a:r>
            <a:r>
              <a:rPr lang="zh-CN" altLang="en-US" sz="2400" dirty="0" smtClean="0">
                <a:sym typeface="+mn-ea"/>
              </a:rPr>
              <a:t>在本校的实践</a:t>
            </a:r>
            <a:r>
              <a:rPr lang="zh-CN" altLang="en-US" sz="2400" dirty="0">
                <a:sym typeface="+mn-ea"/>
              </a:rPr>
              <a:t>教学中进行应用转化</a:t>
            </a:r>
            <a:r>
              <a:rPr lang="zh-CN" altLang="en-US" sz="2400" dirty="0" smtClean="0">
                <a:sym typeface="+mn-ea"/>
              </a:rPr>
              <a:t>。例如，最近网上介绍的清华大学</a:t>
            </a:r>
            <a:r>
              <a:rPr lang="zh-CN" altLang="en-US" sz="2400" dirty="0">
                <a:sym typeface="+mn-ea"/>
              </a:rPr>
              <a:t>魏庆芃老师、林波荣老师、中山大学高殿策老师、南京工业大学</a:t>
            </a:r>
            <a:r>
              <a:rPr lang="zh-CN" altLang="en-US" sz="2400" dirty="0" smtClean="0">
                <a:sym typeface="+mn-ea"/>
              </a:rPr>
              <a:t>颜承初老师、上海交通大学杜志敏老师等的科技成果都可以考虑。</a:t>
            </a:r>
            <a:r>
              <a:rPr lang="en-US" altLang="zh-CN" sz="2400" dirty="0" smtClean="0">
                <a:sym typeface="+mn-ea"/>
              </a:rPr>
              <a:t> </a:t>
            </a:r>
          </a:p>
          <a:p>
            <a:pPr indent="0" algn="just" fontAlgn="auto">
              <a:lnSpc>
                <a:spcPct val="150000"/>
              </a:lnSpc>
              <a:defRPr/>
            </a:pPr>
            <a:r>
              <a:rPr lang="en-US" altLang="zh-CN" sz="2400" dirty="0">
                <a:sym typeface="+mn-ea"/>
              </a:rPr>
              <a:t> </a:t>
            </a:r>
            <a:r>
              <a:rPr lang="en-US" altLang="zh-CN" sz="2400" dirty="0" smtClean="0">
                <a:sym typeface="+mn-ea"/>
              </a:rPr>
              <a:t>    </a:t>
            </a:r>
            <a:r>
              <a:rPr lang="zh-CN" altLang="en-US" sz="2400" dirty="0">
                <a:sym typeface="+mn-ea"/>
              </a:rPr>
              <a:t>（</a:t>
            </a:r>
            <a:r>
              <a:rPr lang="en-US" altLang="zh-CN" sz="2400" dirty="0">
                <a:sym typeface="+mn-ea"/>
              </a:rPr>
              <a:t>3</a:t>
            </a:r>
            <a:r>
              <a:rPr lang="zh-CN" altLang="en-US" sz="2400" dirty="0" smtClean="0">
                <a:sym typeface="+mn-ea"/>
              </a:rPr>
              <a:t>）有助于完成</a:t>
            </a:r>
            <a:r>
              <a:rPr lang="zh-CN" altLang="en-US" sz="2400" dirty="0">
                <a:sym typeface="+mn-ea"/>
              </a:rPr>
              <a:t>指导老师的产学研</a:t>
            </a:r>
            <a:r>
              <a:rPr lang="zh-CN" altLang="en-US" sz="2400" dirty="0" smtClean="0">
                <a:sym typeface="+mn-ea"/>
              </a:rPr>
              <a:t>项目</a:t>
            </a:r>
            <a:endParaRPr lang="en-US" altLang="zh-CN" sz="2400" dirty="0">
              <a:sym typeface="+mn-ea"/>
            </a:endParaRPr>
          </a:p>
          <a:p>
            <a:pPr indent="0" algn="just" fontAlgn="auto">
              <a:lnSpc>
                <a:spcPct val="150000"/>
              </a:lnSpc>
              <a:defRPr/>
            </a:pPr>
            <a:r>
              <a:rPr lang="zh-CN" altLang="en-US" sz="2400" dirty="0">
                <a:sym typeface="+mn-ea"/>
              </a:rPr>
              <a:t>     （</a:t>
            </a:r>
            <a:r>
              <a:rPr lang="en-US" altLang="zh-CN" sz="2400" dirty="0">
                <a:sym typeface="+mn-ea"/>
              </a:rPr>
              <a:t>4</a:t>
            </a:r>
            <a:r>
              <a:rPr lang="zh-CN" altLang="en-US" sz="2400" dirty="0" smtClean="0">
                <a:sym typeface="+mn-ea"/>
              </a:rPr>
              <a:t>）有助于实施</a:t>
            </a:r>
            <a:r>
              <a:rPr lang="zh-CN" altLang="en-US" sz="2400" dirty="0">
                <a:sym typeface="+mn-ea"/>
              </a:rPr>
              <a:t>学生自选的大学生执业创新项目</a:t>
            </a:r>
            <a:endParaRPr lang="en-US" altLang="zh-CN" sz="2400" dirty="0">
              <a:sym typeface="+mn-ea"/>
            </a:endParaRPr>
          </a:p>
          <a:p>
            <a:pPr indent="0" algn="just" fontAlgn="auto">
              <a:lnSpc>
                <a:spcPct val="150000"/>
              </a:lnSpc>
              <a:defRPr/>
            </a:pPr>
            <a:r>
              <a:rPr lang="en-US" altLang="zh-CN" sz="2400" dirty="0">
                <a:sym typeface="+mn-ea"/>
              </a:rPr>
              <a:t>     </a:t>
            </a:r>
            <a:r>
              <a:rPr lang="en-US" altLang="zh-CN" sz="2000" dirty="0" smtClean="0">
                <a:sym typeface="+mn-ea"/>
              </a:rPr>
              <a:t>         </a:t>
            </a:r>
            <a:endParaRPr lang="en-US" altLang="zh-CN" sz="2000" dirty="0">
              <a:sym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349251"/>
            <a:ext cx="4772025" cy="645160"/>
          </a:xfrm>
        </p:spPr>
        <p:txBody>
          <a:bodyPr/>
          <a:lstStyle/>
          <a:p>
            <a:r>
              <a:rPr lang="en-US" altLang="zh-CN" sz="3600" dirty="0"/>
              <a:t>7</a:t>
            </a:r>
            <a:r>
              <a:rPr lang="en-US" altLang="zh-CN" sz="3600" dirty="0" smtClean="0"/>
              <a:t> </a:t>
            </a:r>
            <a:r>
              <a:rPr lang="zh-CN" altLang="en-US" sz="3600" dirty="0" smtClean="0"/>
              <a:t>结论一</a:t>
            </a:r>
            <a:endParaRPr lang="zh-CN" altLang="en-US" sz="3600" dirty="0"/>
          </a:p>
        </p:txBody>
      </p:sp>
      <p:sp>
        <p:nvSpPr>
          <p:cNvPr id="3" name="矩形 2"/>
          <p:cNvSpPr/>
          <p:nvPr/>
        </p:nvSpPr>
        <p:spPr>
          <a:xfrm>
            <a:off x="590550" y="1065530"/>
            <a:ext cx="11375390" cy="5170646"/>
          </a:xfrm>
          <a:prstGeom prst="rect">
            <a:avLst/>
          </a:prstGeom>
        </p:spPr>
        <p:txBody>
          <a:bodyPr wrap="square">
            <a:spAutoFit/>
          </a:bodyPr>
          <a:lstStyle/>
          <a:p>
            <a:pPr indent="0" fontAlgn="auto">
              <a:lnSpc>
                <a:spcPct val="150000"/>
              </a:lnSpc>
            </a:pPr>
            <a:r>
              <a:rPr lang="en-US" altLang="zh-CN" sz="2400" b="1" dirty="0" smtClean="0">
                <a:solidFill>
                  <a:srgbClr val="FF0000"/>
                </a:solidFill>
              </a:rPr>
              <a:t> </a:t>
            </a:r>
            <a:r>
              <a:rPr lang="zh-CN" altLang="en-US" sz="2800" b="1" dirty="0" smtClean="0">
                <a:solidFill>
                  <a:srgbClr val="FF0000"/>
                </a:solidFill>
              </a:rPr>
              <a:t>课程体系建设应贯通建环工程全过程，并将重点转移到“调适与运维”</a:t>
            </a:r>
            <a:endParaRPr lang="en-US" altLang="zh-CN" sz="2800" b="1" dirty="0" smtClean="0"/>
          </a:p>
          <a:p>
            <a:pPr indent="0" fontAlgn="auto">
              <a:lnSpc>
                <a:spcPct val="150000"/>
              </a:lnSpc>
            </a:pPr>
            <a:r>
              <a:rPr lang="zh-CN" altLang="en-US" sz="2400" dirty="0" smtClean="0">
                <a:sym typeface="+mn-ea"/>
              </a:rPr>
              <a:t>     （</a:t>
            </a:r>
            <a:r>
              <a:rPr lang="en-US" altLang="zh-CN" sz="2400" dirty="0">
                <a:sym typeface="+mn-ea"/>
              </a:rPr>
              <a:t>1</a:t>
            </a:r>
            <a:r>
              <a:rPr lang="zh-CN" altLang="en-US" sz="2400" dirty="0" smtClean="0">
                <a:sym typeface="+mn-ea"/>
              </a:rPr>
              <a:t>）遵循</a:t>
            </a:r>
            <a:r>
              <a:rPr lang="en-US" altLang="zh-CN" sz="2400" dirty="0">
                <a:sym typeface="+mn-ea"/>
              </a:rPr>
              <a:t>《</a:t>
            </a:r>
            <a:r>
              <a:rPr lang="zh-CN" altLang="en-US" sz="2400" dirty="0">
                <a:sym typeface="+mn-ea"/>
              </a:rPr>
              <a:t>专业指南</a:t>
            </a:r>
            <a:r>
              <a:rPr lang="en-US" altLang="zh-CN" sz="2400" dirty="0">
                <a:sym typeface="+mn-ea"/>
              </a:rPr>
              <a:t>》</a:t>
            </a:r>
            <a:r>
              <a:rPr lang="zh-CN" altLang="en-US" sz="2400" dirty="0">
                <a:sym typeface="+mn-ea"/>
              </a:rPr>
              <a:t>多样化与规范性相统一、专业口径宽广、规范内容最小化、核心内容最基本的原则，</a:t>
            </a:r>
            <a:r>
              <a:rPr lang="zh-CN" altLang="en-US" sz="2400" b="1" dirty="0">
                <a:sym typeface="+mn-ea"/>
              </a:rPr>
              <a:t>突出专业知识体系的构成</a:t>
            </a:r>
            <a:r>
              <a:rPr lang="zh-CN" altLang="en-US" sz="2400" b="1" dirty="0" smtClean="0">
                <a:sym typeface="+mn-ea"/>
              </a:rPr>
              <a:t>。</a:t>
            </a:r>
            <a:r>
              <a:rPr lang="zh-CN" altLang="en-US" sz="2400" dirty="0" smtClean="0">
                <a:sym typeface="+mn-ea"/>
              </a:rPr>
              <a:t> </a:t>
            </a:r>
            <a:r>
              <a:rPr lang="zh-CN" altLang="en-US" sz="2400" b="1" dirty="0" smtClean="0">
                <a:sym typeface="+mn-ea"/>
              </a:rPr>
              <a:t>理论课程</a:t>
            </a:r>
            <a:r>
              <a:rPr lang="zh-CN" altLang="en-US" sz="2400" dirty="0" smtClean="0">
                <a:sym typeface="+mn-ea"/>
              </a:rPr>
              <a:t>需</a:t>
            </a:r>
            <a:r>
              <a:rPr lang="zh-CN" altLang="en-US" sz="2400" dirty="0">
                <a:sym typeface="+mn-ea"/>
              </a:rPr>
              <a:t>奠定贯通全过程的理论基础</a:t>
            </a:r>
            <a:r>
              <a:rPr lang="zh-CN" altLang="en-US" sz="2400" dirty="0" smtClean="0">
                <a:sym typeface="+mn-ea"/>
              </a:rPr>
              <a:t>；</a:t>
            </a:r>
            <a:r>
              <a:rPr lang="en-US" altLang="zh-CN" sz="2400" dirty="0" smtClean="0">
                <a:sym typeface="+mn-ea"/>
              </a:rPr>
              <a:t> </a:t>
            </a:r>
            <a:r>
              <a:rPr lang="zh-CN" altLang="en-US" sz="2400" b="1" dirty="0" smtClean="0">
                <a:sym typeface="+mn-ea"/>
              </a:rPr>
              <a:t>实践课程</a:t>
            </a:r>
            <a:r>
              <a:rPr lang="zh-CN" altLang="en-US" sz="2400" dirty="0" smtClean="0">
                <a:sym typeface="+mn-ea"/>
              </a:rPr>
              <a:t>要</a:t>
            </a:r>
            <a:r>
              <a:rPr lang="zh-CN" altLang="en-US" sz="2400" dirty="0">
                <a:sym typeface="+mn-ea"/>
              </a:rPr>
              <a:t>培养贯通全过程</a:t>
            </a:r>
            <a:r>
              <a:rPr lang="zh-CN" altLang="en-US" sz="2400" dirty="0" smtClean="0">
                <a:sym typeface="+mn-ea"/>
              </a:rPr>
              <a:t>的</a:t>
            </a:r>
            <a:r>
              <a:rPr lang="zh-CN" altLang="en-US" sz="2400" dirty="0">
                <a:sym typeface="+mn-ea"/>
              </a:rPr>
              <a:t>工程方案能力。</a:t>
            </a:r>
            <a:endParaRPr lang="en-US" altLang="zh-CN" sz="2400" dirty="0">
              <a:sym typeface="+mn-ea"/>
            </a:endParaRPr>
          </a:p>
          <a:p>
            <a:pPr indent="0" fontAlgn="auto">
              <a:lnSpc>
                <a:spcPct val="150000"/>
              </a:lnSpc>
            </a:pPr>
            <a:r>
              <a:rPr lang="zh-CN" altLang="en-US" sz="2400" dirty="0"/>
              <a:t>     （</a:t>
            </a:r>
            <a:r>
              <a:rPr lang="en-US" altLang="zh-CN" sz="2400" dirty="0"/>
              <a:t>2</a:t>
            </a:r>
            <a:r>
              <a:rPr lang="zh-CN" altLang="en-US" sz="2400" dirty="0" smtClean="0"/>
              <a:t>）从</a:t>
            </a:r>
            <a:r>
              <a:rPr lang="zh-CN" altLang="en-US" sz="2400" dirty="0"/>
              <a:t>工程建设</a:t>
            </a:r>
            <a:r>
              <a:rPr lang="zh-CN" altLang="en-US" sz="2400" dirty="0" smtClean="0"/>
              <a:t>阶段</a:t>
            </a:r>
            <a:r>
              <a:rPr lang="zh-CN" altLang="en-US" sz="2400" dirty="0"/>
              <a:t>转向工程使用</a:t>
            </a:r>
            <a:r>
              <a:rPr lang="zh-CN" altLang="en-US" sz="2400" dirty="0" smtClean="0"/>
              <a:t>阶段，</a:t>
            </a:r>
            <a:r>
              <a:rPr lang="zh-CN" altLang="en-US" sz="2400" b="1" dirty="0" smtClean="0"/>
              <a:t>实践教学的重点从系统</a:t>
            </a:r>
            <a:r>
              <a:rPr lang="zh-CN" altLang="en-US" sz="2400" b="1" dirty="0"/>
              <a:t>构建</a:t>
            </a:r>
            <a:r>
              <a:rPr lang="zh-CN" altLang="en-US" sz="2400" b="1" dirty="0" smtClean="0"/>
              <a:t>方案设计</a:t>
            </a:r>
            <a:r>
              <a:rPr lang="zh-CN" altLang="en-US" sz="2400" dirty="0" smtClean="0"/>
              <a:t>转到</a:t>
            </a:r>
            <a:r>
              <a:rPr lang="zh-CN" altLang="en-US" sz="2400" b="1" dirty="0" smtClean="0"/>
              <a:t>系统</a:t>
            </a:r>
            <a:r>
              <a:rPr lang="zh-CN" altLang="en-US" sz="2400" b="1" dirty="0"/>
              <a:t>运维方案设计</a:t>
            </a:r>
            <a:r>
              <a:rPr lang="zh-CN" altLang="en-US" sz="2400" dirty="0"/>
              <a:t>。</a:t>
            </a:r>
            <a:endParaRPr lang="en-US" altLang="zh-CN" sz="2400" dirty="0"/>
          </a:p>
          <a:p>
            <a:pPr indent="0" fontAlgn="auto">
              <a:lnSpc>
                <a:spcPct val="150000"/>
              </a:lnSpc>
            </a:pPr>
            <a:r>
              <a:rPr lang="zh-CN" altLang="en-US" sz="2400" dirty="0"/>
              <a:t>    </a:t>
            </a:r>
            <a:r>
              <a:rPr lang="en-US" altLang="zh-CN" sz="2400" dirty="0"/>
              <a:t> </a:t>
            </a:r>
            <a:r>
              <a:rPr lang="zh-CN" altLang="en-US" sz="2400" dirty="0"/>
              <a:t>（</a:t>
            </a:r>
            <a:r>
              <a:rPr lang="en-US" altLang="zh-CN" sz="2400" dirty="0"/>
              <a:t>3</a:t>
            </a:r>
            <a:r>
              <a:rPr lang="zh-CN" altLang="en-US" sz="2400" dirty="0"/>
              <a:t>）</a:t>
            </a:r>
            <a:r>
              <a:rPr lang="zh-CN" altLang="en-US" sz="2400" b="1" dirty="0"/>
              <a:t>从实践教学推动理论课程教学的重点转移</a:t>
            </a:r>
            <a:r>
              <a:rPr lang="zh-CN" altLang="en-US" sz="2400" dirty="0"/>
              <a:t>。</a:t>
            </a:r>
            <a:endParaRPr lang="en-US" altLang="zh-CN" sz="2400" dirty="0"/>
          </a:p>
          <a:p>
            <a:pPr indent="0" algn="just" fontAlgn="auto">
              <a:lnSpc>
                <a:spcPct val="150000"/>
              </a:lnSpc>
              <a:defRPr/>
            </a:pPr>
            <a:r>
              <a:rPr lang="en-US" altLang="zh-CN" sz="2400" dirty="0"/>
              <a:t>    </a:t>
            </a:r>
            <a:r>
              <a:rPr lang="zh-CN" altLang="en-US" sz="2400" dirty="0"/>
              <a:t>（</a:t>
            </a:r>
            <a:r>
              <a:rPr lang="en-US" altLang="zh-CN" sz="2400" dirty="0"/>
              <a:t>4</a:t>
            </a:r>
            <a:r>
              <a:rPr lang="zh-CN" altLang="en-US" sz="2400" dirty="0"/>
              <a:t>）依靠</a:t>
            </a:r>
            <a:r>
              <a:rPr lang="zh-CN" altLang="en-US" sz="2400" dirty="0">
                <a:sym typeface="+mn-ea"/>
              </a:rPr>
              <a:t>本校专业教师自身的工程实践与科研实践，学校能提供的实践教学资源，</a:t>
            </a:r>
            <a:r>
              <a:rPr lang="zh-CN" altLang="en-US" sz="2400" dirty="0"/>
              <a:t>建设有</a:t>
            </a:r>
            <a:r>
              <a:rPr lang="zh-CN" altLang="en-US" sz="2400" b="1" dirty="0"/>
              <a:t>本校特色的课程体系</a:t>
            </a:r>
            <a:r>
              <a:rPr lang="zh-CN" altLang="en-US" sz="2400" dirty="0"/>
              <a:t>。</a:t>
            </a:r>
            <a:endParaRPr lang="en-US" altLang="zh-CN"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49" y="297816"/>
            <a:ext cx="8511409" cy="645160"/>
          </a:xfrm>
        </p:spPr>
        <p:txBody>
          <a:bodyPr/>
          <a:lstStyle/>
          <a:p>
            <a:r>
              <a:rPr lang="en-US" altLang="zh-CN" sz="3600" dirty="0" smtClean="0"/>
              <a:t>1 </a:t>
            </a:r>
            <a:r>
              <a:rPr lang="zh-CN" altLang="en-US" sz="3600" dirty="0" smtClean="0"/>
              <a:t>建筑业催生和</a:t>
            </a:r>
            <a:r>
              <a:rPr lang="zh-CN" altLang="en-US" sz="3600" dirty="0"/>
              <a:t>发展</a:t>
            </a:r>
            <a:r>
              <a:rPr lang="zh-CN" altLang="en-US" sz="3600" dirty="0" smtClean="0"/>
              <a:t>了建环专业</a:t>
            </a:r>
            <a:endParaRPr lang="zh-CN" altLang="en-US" sz="3600" dirty="0"/>
          </a:p>
        </p:txBody>
      </p:sp>
      <p:sp>
        <p:nvSpPr>
          <p:cNvPr id="3" name="圆角矩形 41"/>
          <p:cNvSpPr/>
          <p:nvPr/>
        </p:nvSpPr>
        <p:spPr>
          <a:xfrm>
            <a:off x="343323" y="1032800"/>
            <a:ext cx="10861239" cy="53349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altLang="zh-CN" sz="2800" b="1" noProof="0" dirty="0" smtClean="0">
              <a:solidFill>
                <a:prstClr val="white"/>
              </a:solidFill>
              <a:latin typeface="Arial" panose="020B0604020202020204"/>
              <a:ea typeface="微软雅黑" panose="020B0503020204020204" charset="-122"/>
              <a:sym typeface="+mn-ea"/>
            </a:endParaRPr>
          </a:p>
          <a:p>
            <a:pPr indent="0" fontAlgn="auto">
              <a:lnSpc>
                <a:spcPct val="125000"/>
              </a:lnSpc>
              <a:defRPr/>
            </a:pPr>
            <a:r>
              <a:rPr lang="en-US" altLang="zh-CN" sz="2800" b="1" noProof="0" dirty="0" smtClean="0">
                <a:solidFill>
                  <a:prstClr val="white"/>
                </a:solidFill>
                <a:latin typeface="Arial" panose="020B0604020202020204"/>
                <a:ea typeface="微软雅黑" panose="020B0503020204020204" charset="-122"/>
                <a:sym typeface="+mn-ea"/>
              </a:rPr>
              <a:t>1</a:t>
            </a:r>
            <a:r>
              <a:rPr kumimoji="0" lang="zh-CN" altLang="en-US" sz="2800" b="1" i="0" u="none" strike="noStrike" kern="1200" cap="none" spc="0" normalizeH="0" baseline="0" noProof="0" dirty="0" smtClean="0">
                <a:ln>
                  <a:noFill/>
                </a:ln>
                <a:solidFill>
                  <a:prstClr val="white"/>
                </a:solidFill>
                <a:effectLst/>
                <a:uLnTx/>
                <a:uFillTx/>
                <a:latin typeface="Arial" panose="020B0604020202020204"/>
                <a:ea typeface="微软雅黑" panose="020B0503020204020204" charset="-122"/>
                <a:sym typeface="+mn-ea"/>
              </a:rPr>
              <a:t>.</a:t>
            </a:r>
            <a:r>
              <a:rPr kumimoji="0" lang="en-US" altLang="zh-CN" sz="2800" b="1" i="0" u="none" strike="noStrike" kern="1200" cap="none" spc="0" normalizeH="0" baseline="0" noProof="0" dirty="0" smtClean="0">
                <a:ln>
                  <a:noFill/>
                </a:ln>
                <a:solidFill>
                  <a:prstClr val="white"/>
                </a:solidFill>
                <a:effectLst/>
                <a:uLnTx/>
                <a:uFillTx/>
                <a:latin typeface="Arial" panose="020B0604020202020204"/>
                <a:ea typeface="微软雅黑" panose="020B0503020204020204" charset="-122"/>
                <a:sym typeface="+mn-ea"/>
              </a:rPr>
              <a:t>1 </a:t>
            </a:r>
            <a:r>
              <a:rPr lang="zh-CN" altLang="en-US" sz="2800" b="1" dirty="0">
                <a:solidFill>
                  <a:prstClr val="white"/>
                </a:solidFill>
                <a:sym typeface="+mn-ea"/>
              </a:rPr>
              <a:t>建筑业</a:t>
            </a:r>
            <a:r>
              <a:rPr lang="zh-CN" altLang="en-US" sz="2800" b="1" dirty="0" smtClean="0">
                <a:solidFill>
                  <a:prstClr val="white"/>
                </a:solidFill>
                <a:sym typeface="+mn-ea"/>
              </a:rPr>
              <a:t>推动</a:t>
            </a:r>
            <a:r>
              <a:rPr lang="zh-CN" altLang="en-US" sz="2800" b="1" dirty="0" smtClean="0">
                <a:solidFill>
                  <a:prstClr val="white"/>
                </a:solidFill>
                <a:latin typeface="Arial" panose="020B0604020202020204"/>
                <a:ea typeface="微软雅黑" panose="020B0503020204020204" charset="-122"/>
                <a:sym typeface="+mn-ea"/>
              </a:rPr>
              <a:t>建</a:t>
            </a:r>
            <a:r>
              <a:rPr lang="zh-CN" altLang="en-US" sz="2800" b="1" dirty="0">
                <a:solidFill>
                  <a:prstClr val="white"/>
                </a:solidFill>
                <a:latin typeface="Arial" panose="020B0604020202020204"/>
                <a:ea typeface="微软雅黑" panose="020B0503020204020204" charset="-122"/>
                <a:sym typeface="+mn-ea"/>
              </a:rPr>
              <a:t>环</a:t>
            </a:r>
            <a:r>
              <a:rPr lang="zh-CN" altLang="en-US" sz="2800" b="1" dirty="0" smtClean="0">
                <a:solidFill>
                  <a:prstClr val="white"/>
                </a:solidFill>
                <a:latin typeface="Arial" panose="020B0604020202020204"/>
                <a:ea typeface="微软雅黑" panose="020B0503020204020204" charset="-122"/>
                <a:sym typeface="+mn-ea"/>
              </a:rPr>
              <a:t>专业教育的历史</a:t>
            </a:r>
            <a:endParaRPr lang="en-US" altLang="zh-CN" sz="2400" dirty="0" smtClean="0">
              <a:solidFill>
                <a:prstClr val="white"/>
              </a:solidFill>
              <a:latin typeface="Arial" panose="020B0604020202020204"/>
              <a:ea typeface="微软雅黑" panose="020B0503020204020204" charset="-122"/>
              <a:sym typeface="+mn-ea"/>
            </a:endParaRPr>
          </a:p>
          <a:p>
            <a:pPr lvl="0" indent="0" fontAlgn="auto">
              <a:lnSpc>
                <a:spcPct val="125000"/>
              </a:lnSpc>
              <a:defRPr/>
            </a:pPr>
            <a:r>
              <a:rPr lang="en-US" altLang="zh-CN" sz="2800" dirty="0" smtClean="0">
                <a:solidFill>
                  <a:prstClr val="white"/>
                </a:solidFill>
                <a:sym typeface="+mn-ea"/>
              </a:rPr>
              <a:t>      1952</a:t>
            </a:r>
            <a:r>
              <a:rPr lang="zh-CN" altLang="en-US" sz="2800" dirty="0">
                <a:solidFill>
                  <a:prstClr val="white"/>
                </a:solidFill>
                <a:sym typeface="+mn-ea"/>
              </a:rPr>
              <a:t>年起，</a:t>
            </a:r>
            <a:r>
              <a:rPr lang="zh-CN" altLang="en-US" sz="2800" dirty="0" smtClean="0">
                <a:solidFill>
                  <a:prstClr val="white"/>
                </a:solidFill>
                <a:latin typeface="Arial" panose="020B0604020202020204"/>
                <a:ea typeface="微软雅黑" panose="020B0503020204020204" charset="-122"/>
                <a:sym typeface="+mn-ea"/>
              </a:rPr>
              <a:t>为了“一五”计划</a:t>
            </a:r>
            <a:r>
              <a:rPr lang="en-US" altLang="zh-CN" sz="2800" dirty="0" smtClean="0">
                <a:solidFill>
                  <a:prstClr val="white"/>
                </a:solidFill>
                <a:latin typeface="Arial" panose="020B0604020202020204"/>
                <a:ea typeface="微软雅黑" panose="020B0503020204020204" charset="-122"/>
                <a:sym typeface="+mn-ea"/>
              </a:rPr>
              <a:t>156</a:t>
            </a:r>
            <a:r>
              <a:rPr lang="zh-CN" altLang="en-US" sz="2800" dirty="0" smtClean="0">
                <a:solidFill>
                  <a:prstClr val="white"/>
                </a:solidFill>
                <a:latin typeface="Arial" panose="020B0604020202020204"/>
                <a:ea typeface="微软雅黑" panose="020B0503020204020204" charset="-122"/>
                <a:sym typeface="+mn-ea"/>
              </a:rPr>
              <a:t>项</a:t>
            </a:r>
            <a:r>
              <a:rPr lang="zh-CN" altLang="en-US" sz="2800" dirty="0">
                <a:solidFill>
                  <a:prstClr val="white"/>
                </a:solidFill>
                <a:sym typeface="+mn-ea"/>
              </a:rPr>
              <a:t>重点</a:t>
            </a:r>
            <a:r>
              <a:rPr lang="zh-CN" altLang="en-US" sz="2800" dirty="0" smtClean="0">
                <a:solidFill>
                  <a:prstClr val="white"/>
                </a:solidFill>
                <a:sym typeface="+mn-ea"/>
              </a:rPr>
              <a:t>建设项目的需要，国家在</a:t>
            </a:r>
            <a:r>
              <a:rPr lang="en-US" altLang="zh-CN" sz="2800" b="1" dirty="0" smtClean="0">
                <a:solidFill>
                  <a:srgbClr val="FF0000"/>
                </a:solidFill>
                <a:sym typeface="+mn-ea"/>
              </a:rPr>
              <a:t>8</a:t>
            </a:r>
            <a:r>
              <a:rPr lang="zh-CN" altLang="en-US" sz="2800" b="1" dirty="0" smtClean="0">
                <a:solidFill>
                  <a:srgbClr val="FF0000"/>
                </a:solidFill>
                <a:sym typeface="+mn-ea"/>
              </a:rPr>
              <a:t>所</a:t>
            </a:r>
            <a:r>
              <a:rPr lang="zh-CN" altLang="en-US" sz="2800" dirty="0" smtClean="0">
                <a:solidFill>
                  <a:prstClr val="white"/>
                </a:solidFill>
                <a:sym typeface="+mn-ea"/>
              </a:rPr>
              <a:t>高校开设“供热供煤气及通风”专业</a:t>
            </a:r>
            <a:r>
              <a:rPr lang="en-US" altLang="zh-CN" sz="2800" dirty="0" smtClean="0">
                <a:solidFill>
                  <a:prstClr val="white"/>
                </a:solidFill>
                <a:sym typeface="+mn-ea"/>
              </a:rPr>
              <a:t>——</a:t>
            </a:r>
            <a:r>
              <a:rPr lang="zh-CN" altLang="en-US" sz="2800" dirty="0" smtClean="0">
                <a:solidFill>
                  <a:prstClr val="white"/>
                </a:solidFill>
                <a:sym typeface="+mn-ea"/>
              </a:rPr>
              <a:t>“老八校”；</a:t>
            </a:r>
            <a:endParaRPr lang="en-US" altLang="zh-CN" sz="2800" dirty="0" smtClean="0">
              <a:solidFill>
                <a:prstClr val="white"/>
              </a:solidFill>
              <a:sym typeface="+mn-ea"/>
            </a:endParaRPr>
          </a:p>
          <a:p>
            <a:pPr lvl="0" indent="0" fontAlgn="auto">
              <a:lnSpc>
                <a:spcPct val="125000"/>
              </a:lnSpc>
              <a:defRPr/>
            </a:pPr>
            <a:r>
              <a:rPr lang="en-US" altLang="zh-CN" sz="2800" dirty="0" smtClean="0">
                <a:solidFill>
                  <a:prstClr val="white"/>
                </a:solidFill>
                <a:latin typeface="Arial" panose="020B0604020202020204"/>
                <a:ea typeface="微软雅黑" panose="020B0503020204020204" charset="-122"/>
                <a:sym typeface="+mn-ea"/>
              </a:rPr>
              <a:t>      1978</a:t>
            </a:r>
            <a:r>
              <a:rPr lang="zh-CN" altLang="en-US" sz="2800" dirty="0">
                <a:solidFill>
                  <a:prstClr val="white"/>
                </a:solidFill>
                <a:latin typeface="Arial" panose="020B0604020202020204"/>
                <a:ea typeface="微软雅黑" panose="020B0503020204020204" charset="-122"/>
                <a:sym typeface="+mn-ea"/>
              </a:rPr>
              <a:t>年</a:t>
            </a:r>
            <a:r>
              <a:rPr lang="zh-CN" altLang="en-US" sz="2800" dirty="0" smtClean="0">
                <a:solidFill>
                  <a:prstClr val="white"/>
                </a:solidFill>
                <a:latin typeface="Arial" panose="020B0604020202020204"/>
                <a:ea typeface="微软雅黑" panose="020B0503020204020204" charset="-122"/>
                <a:sym typeface="+mn-ea"/>
              </a:rPr>
              <a:t>，改革开放，</a:t>
            </a:r>
            <a:r>
              <a:rPr lang="zh-CN" altLang="en-US" sz="2800" dirty="0" smtClean="0">
                <a:solidFill>
                  <a:prstClr val="white"/>
                </a:solidFill>
                <a:sym typeface="+mn-ea"/>
              </a:rPr>
              <a:t>城市化建设之初，</a:t>
            </a:r>
            <a:r>
              <a:rPr lang="zh-CN" altLang="en-US" sz="2800" dirty="0" smtClean="0">
                <a:solidFill>
                  <a:prstClr val="white"/>
                </a:solidFill>
                <a:latin typeface="Arial" panose="020B0604020202020204"/>
                <a:ea typeface="微软雅黑" panose="020B0503020204020204" charset="-122"/>
                <a:sym typeface="+mn-ea"/>
              </a:rPr>
              <a:t>设有</a:t>
            </a:r>
            <a:r>
              <a:rPr lang="zh-CN" altLang="en-US" sz="2800" dirty="0">
                <a:solidFill>
                  <a:prstClr val="white"/>
                </a:solidFill>
                <a:latin typeface="Arial" panose="020B0604020202020204"/>
                <a:ea typeface="微软雅黑" panose="020B0503020204020204" charset="-122"/>
                <a:sym typeface="+mn-ea"/>
              </a:rPr>
              <a:t>“供热与通风”专业的</a:t>
            </a:r>
            <a:r>
              <a:rPr lang="zh-CN" altLang="en-US" sz="2800" dirty="0" smtClean="0">
                <a:solidFill>
                  <a:prstClr val="white"/>
                </a:solidFill>
                <a:latin typeface="Arial" panose="020B0604020202020204"/>
                <a:ea typeface="微软雅黑" panose="020B0503020204020204" charset="-122"/>
                <a:sym typeface="+mn-ea"/>
              </a:rPr>
              <a:t>高校有</a:t>
            </a:r>
            <a:r>
              <a:rPr lang="en-US" altLang="zh-CN" sz="2800" b="1" dirty="0" smtClean="0">
                <a:solidFill>
                  <a:srgbClr val="FF0000"/>
                </a:solidFill>
                <a:latin typeface="Arial" panose="020B0604020202020204"/>
                <a:ea typeface="微软雅黑" panose="020B0503020204020204" charset="-122"/>
                <a:sym typeface="+mn-ea"/>
              </a:rPr>
              <a:t>15</a:t>
            </a:r>
            <a:r>
              <a:rPr lang="zh-CN" altLang="en-US" sz="2800" b="1" dirty="0">
                <a:solidFill>
                  <a:srgbClr val="FF0000"/>
                </a:solidFill>
                <a:sym typeface="+mn-ea"/>
              </a:rPr>
              <a:t>所</a:t>
            </a:r>
            <a:r>
              <a:rPr lang="zh-CN" altLang="en-US" sz="2800" dirty="0" smtClean="0">
                <a:solidFill>
                  <a:prstClr val="white"/>
                </a:solidFill>
                <a:sym typeface="+mn-ea"/>
              </a:rPr>
              <a:t>。</a:t>
            </a:r>
            <a:endParaRPr lang="en-US" altLang="zh-CN" sz="2800" dirty="0" smtClean="0">
              <a:solidFill>
                <a:prstClr val="white"/>
              </a:solidFill>
              <a:sym typeface="+mn-ea"/>
            </a:endParaRPr>
          </a:p>
          <a:p>
            <a:pPr lvl="0" indent="0" fontAlgn="auto">
              <a:lnSpc>
                <a:spcPct val="125000"/>
              </a:lnSpc>
              <a:defRPr/>
            </a:pPr>
            <a:r>
              <a:rPr lang="en-US" altLang="zh-CN" sz="2800" dirty="0">
                <a:solidFill>
                  <a:prstClr val="white"/>
                </a:solidFill>
                <a:latin typeface="Arial" panose="020B0604020202020204"/>
                <a:ea typeface="微软雅黑" panose="020B0503020204020204" charset="-122"/>
                <a:sym typeface="+mn-ea"/>
              </a:rPr>
              <a:t> </a:t>
            </a:r>
            <a:r>
              <a:rPr lang="en-US" altLang="zh-CN" sz="2800" dirty="0" smtClean="0">
                <a:solidFill>
                  <a:prstClr val="white"/>
                </a:solidFill>
                <a:latin typeface="Arial" panose="020B0604020202020204"/>
                <a:ea typeface="微软雅黑" panose="020B0503020204020204" charset="-122"/>
                <a:sym typeface="+mn-ea"/>
              </a:rPr>
              <a:t>      2022</a:t>
            </a:r>
            <a:r>
              <a:rPr lang="zh-CN" altLang="en-US" sz="2800" dirty="0">
                <a:solidFill>
                  <a:prstClr val="white"/>
                </a:solidFill>
                <a:latin typeface="Arial" panose="020B0604020202020204"/>
                <a:ea typeface="微软雅黑" panose="020B0503020204020204" charset="-122"/>
                <a:sym typeface="+mn-ea"/>
              </a:rPr>
              <a:t>年，大规模城市化建设基本结束时</a:t>
            </a:r>
            <a:r>
              <a:rPr lang="zh-CN" altLang="en-US" sz="2800" dirty="0" smtClean="0">
                <a:solidFill>
                  <a:prstClr val="white"/>
                </a:solidFill>
                <a:latin typeface="Arial" panose="020B0604020202020204"/>
                <a:ea typeface="微软雅黑" panose="020B0503020204020204" charset="-122"/>
                <a:sym typeface="+mn-ea"/>
              </a:rPr>
              <a:t>，设有</a:t>
            </a:r>
            <a:r>
              <a:rPr lang="zh-CN" altLang="en-US" sz="2800" dirty="0">
                <a:solidFill>
                  <a:prstClr val="white"/>
                </a:solidFill>
                <a:latin typeface="Arial" panose="020B0604020202020204"/>
                <a:ea typeface="微软雅黑" panose="020B0503020204020204" charset="-122"/>
                <a:sym typeface="+mn-ea"/>
              </a:rPr>
              <a:t>建环专业的高校发展到</a:t>
            </a:r>
            <a:r>
              <a:rPr lang="en-US" altLang="zh-CN" sz="2800" b="1" dirty="0">
                <a:solidFill>
                  <a:srgbClr val="FF0000"/>
                </a:solidFill>
                <a:latin typeface="Arial" panose="020B0604020202020204"/>
                <a:ea typeface="微软雅黑" panose="020B0503020204020204" charset="-122"/>
                <a:sym typeface="+mn-ea"/>
              </a:rPr>
              <a:t>198</a:t>
            </a:r>
            <a:r>
              <a:rPr lang="zh-CN" altLang="en-US" sz="2800" b="1" dirty="0">
                <a:solidFill>
                  <a:srgbClr val="FF0000"/>
                </a:solidFill>
                <a:latin typeface="Arial" panose="020B0604020202020204"/>
                <a:ea typeface="微软雅黑" panose="020B0503020204020204" charset="-122"/>
                <a:sym typeface="+mn-ea"/>
              </a:rPr>
              <a:t>所</a:t>
            </a:r>
            <a:r>
              <a:rPr lang="zh-CN" altLang="en-US" sz="2800" dirty="0">
                <a:solidFill>
                  <a:prstClr val="white"/>
                </a:solidFill>
                <a:latin typeface="Arial" panose="020B0604020202020204"/>
                <a:ea typeface="微软雅黑" panose="020B0503020204020204" charset="-122"/>
                <a:sym typeface="+mn-ea"/>
              </a:rPr>
              <a:t>，在校生</a:t>
            </a:r>
            <a:r>
              <a:rPr lang="en-US" altLang="zh-CN" sz="2800" dirty="0">
                <a:solidFill>
                  <a:prstClr val="white"/>
                </a:solidFill>
                <a:latin typeface="Arial" panose="020B0604020202020204"/>
                <a:ea typeface="微软雅黑" panose="020B0503020204020204" charset="-122"/>
                <a:sym typeface="+mn-ea"/>
              </a:rPr>
              <a:t>4</a:t>
            </a:r>
            <a:r>
              <a:rPr lang="zh-CN" altLang="en-US" sz="2800" dirty="0">
                <a:solidFill>
                  <a:prstClr val="white"/>
                </a:solidFill>
                <a:latin typeface="Arial" panose="020B0604020202020204"/>
                <a:ea typeface="微软雅黑" panose="020B0503020204020204" charset="-122"/>
                <a:sym typeface="+mn-ea"/>
              </a:rPr>
              <a:t>万余人，毕业生</a:t>
            </a:r>
            <a:r>
              <a:rPr lang="en-US" altLang="zh-CN" sz="2800" dirty="0">
                <a:solidFill>
                  <a:prstClr val="white"/>
                </a:solidFill>
                <a:latin typeface="Arial" panose="020B0604020202020204"/>
                <a:ea typeface="微软雅黑" panose="020B0503020204020204" charset="-122"/>
                <a:sym typeface="+mn-ea"/>
              </a:rPr>
              <a:t>20</a:t>
            </a:r>
            <a:r>
              <a:rPr lang="zh-CN" altLang="en-US" sz="2800" dirty="0">
                <a:solidFill>
                  <a:prstClr val="white"/>
                </a:solidFill>
                <a:latin typeface="Arial" panose="020B0604020202020204"/>
                <a:ea typeface="微软雅黑" panose="020B0503020204020204" charset="-122"/>
                <a:sym typeface="+mn-ea"/>
              </a:rPr>
              <a:t>余</a:t>
            </a:r>
            <a:r>
              <a:rPr lang="zh-CN" altLang="en-US" sz="2800" dirty="0" smtClean="0">
                <a:solidFill>
                  <a:prstClr val="white"/>
                </a:solidFill>
                <a:latin typeface="Arial" panose="020B0604020202020204"/>
                <a:ea typeface="微软雅黑" panose="020B0503020204020204" charset="-122"/>
                <a:sym typeface="+mn-ea"/>
              </a:rPr>
              <a:t>万。 </a:t>
            </a:r>
            <a:endParaRPr lang="en-US" altLang="zh-CN" sz="2800" dirty="0">
              <a:solidFill>
                <a:prstClr val="white"/>
              </a:solidFill>
              <a:latin typeface="Arial" panose="020B0604020202020204"/>
              <a:ea typeface="微软雅黑" panose="020B0503020204020204" charset="-122"/>
              <a:sym typeface="+mn-ea"/>
            </a:endParaRPr>
          </a:p>
          <a:p>
            <a:pPr indent="0" fontAlgn="auto">
              <a:lnSpc>
                <a:spcPct val="125000"/>
              </a:lnSpc>
              <a:defRPr/>
            </a:pPr>
            <a:r>
              <a:rPr lang="zh-CN" altLang="en-US" sz="2800" dirty="0">
                <a:solidFill>
                  <a:prstClr val="white"/>
                </a:solidFill>
                <a:latin typeface="Arial" panose="020B0604020202020204"/>
                <a:ea typeface="微软雅黑" panose="020B0503020204020204" charset="-122"/>
              </a:rPr>
              <a:t>       </a:t>
            </a:r>
            <a:r>
              <a:rPr lang="zh-CN" altLang="en-US" sz="2800" b="1" dirty="0" smtClean="0">
                <a:solidFill>
                  <a:srgbClr val="FF0000"/>
                </a:solidFill>
                <a:latin typeface="Arial" panose="020B0604020202020204"/>
                <a:ea typeface="微软雅黑" panose="020B0503020204020204" charset="-122"/>
              </a:rPr>
              <a:t>近</a:t>
            </a:r>
            <a:r>
              <a:rPr lang="en-US" altLang="zh-CN" sz="2800" b="1" dirty="0" smtClean="0">
                <a:solidFill>
                  <a:srgbClr val="FF0000"/>
                </a:solidFill>
                <a:latin typeface="Arial" panose="020B0604020202020204"/>
                <a:ea typeface="微软雅黑" panose="020B0503020204020204" charset="-122"/>
              </a:rPr>
              <a:t>40</a:t>
            </a:r>
            <a:r>
              <a:rPr lang="zh-CN" altLang="en-US" sz="2800" b="1" dirty="0" smtClean="0">
                <a:solidFill>
                  <a:srgbClr val="FF0000"/>
                </a:solidFill>
                <a:latin typeface="Arial" panose="020B0604020202020204"/>
                <a:ea typeface="微软雅黑" panose="020B0503020204020204" charset="-122"/>
              </a:rPr>
              <a:t>年，依靠国家</a:t>
            </a:r>
            <a:r>
              <a:rPr lang="zh-CN" altLang="en-US" sz="2800" b="1" dirty="0" smtClean="0">
                <a:solidFill>
                  <a:srgbClr val="FF0000"/>
                </a:solidFill>
              </a:rPr>
              <a:t>建设，建筑业</a:t>
            </a:r>
            <a:r>
              <a:rPr lang="zh-CN" altLang="en-US" sz="2800" b="1" dirty="0">
                <a:solidFill>
                  <a:srgbClr val="FF0000"/>
                </a:solidFill>
              </a:rPr>
              <a:t>为</a:t>
            </a:r>
            <a:r>
              <a:rPr lang="zh-CN" altLang="en-US" sz="2800" b="1" dirty="0">
                <a:solidFill>
                  <a:srgbClr val="FF0000"/>
                </a:solidFill>
                <a:latin typeface="Arial" panose="020B0604020202020204"/>
                <a:ea typeface="微软雅黑" panose="020B0503020204020204" charset="-122"/>
              </a:rPr>
              <a:t>建环</a:t>
            </a:r>
            <a:r>
              <a:rPr lang="zh-CN" altLang="en-US" sz="2800" b="1" dirty="0" smtClean="0">
                <a:solidFill>
                  <a:srgbClr val="FF0000"/>
                </a:solidFill>
                <a:latin typeface="Arial" panose="020B0604020202020204"/>
                <a:ea typeface="微软雅黑" panose="020B0503020204020204" charset="-122"/>
              </a:rPr>
              <a:t>毕业生提供</a:t>
            </a:r>
            <a:r>
              <a:rPr lang="zh-CN" altLang="en-US" sz="2800" b="1" dirty="0">
                <a:solidFill>
                  <a:srgbClr val="FF0000"/>
                </a:solidFill>
                <a:latin typeface="Arial" panose="020B0604020202020204"/>
                <a:ea typeface="微软雅黑" panose="020B0503020204020204" charset="-122"/>
              </a:rPr>
              <a:t>了充分</a:t>
            </a:r>
            <a:r>
              <a:rPr lang="zh-CN" altLang="en-US" sz="2800" b="1" dirty="0" smtClean="0">
                <a:solidFill>
                  <a:srgbClr val="FF0000"/>
                </a:solidFill>
                <a:latin typeface="Arial" panose="020B0604020202020204"/>
                <a:ea typeface="微软雅黑" panose="020B0503020204020204" charset="-122"/>
              </a:rPr>
              <a:t>的就业岗位，推动</a:t>
            </a:r>
            <a:r>
              <a:rPr lang="zh-CN" altLang="en-US" sz="2800" b="1" dirty="0">
                <a:solidFill>
                  <a:srgbClr val="FF0000"/>
                </a:solidFill>
                <a:latin typeface="Arial" panose="020B0604020202020204"/>
                <a:ea typeface="微软雅黑" panose="020B0503020204020204" charset="-122"/>
              </a:rPr>
              <a:t>了建环专业教育规模的快速</a:t>
            </a:r>
            <a:r>
              <a:rPr lang="zh-CN" altLang="en-US" sz="2800" b="1" dirty="0" smtClean="0">
                <a:solidFill>
                  <a:srgbClr val="FF0000"/>
                </a:solidFill>
                <a:latin typeface="Arial" panose="020B0604020202020204"/>
                <a:ea typeface="微软雅黑" panose="020B0503020204020204" charset="-122"/>
              </a:rPr>
              <a:t>壮大。</a:t>
            </a:r>
            <a:endParaRPr lang="en-US" altLang="zh-CN" sz="2800" b="1" dirty="0">
              <a:solidFill>
                <a:srgbClr val="FF0000"/>
              </a:solidFill>
              <a:latin typeface="Arial" panose="020B0604020202020204"/>
              <a:ea typeface="微软雅黑" panose="020B0503020204020204" charset="-122"/>
            </a:endParaRPr>
          </a:p>
          <a:p>
            <a:pPr indent="0" fontAlgn="auto">
              <a:lnSpc>
                <a:spcPct val="125000"/>
              </a:lnSpc>
              <a:defRPr/>
            </a:pPr>
            <a:endParaRPr lang="en-US" altLang="zh-CN" sz="2400" dirty="0">
              <a:solidFill>
                <a:prstClr val="white"/>
              </a:solidFill>
              <a:latin typeface="Arial" panose="020B0604020202020204"/>
              <a:ea typeface="微软雅黑" panose="020B0503020204020204" charset="-122"/>
            </a:endParaRPr>
          </a:p>
          <a:p>
            <a:pPr lvl="0">
              <a:defRPr/>
            </a:pPr>
            <a:r>
              <a:rPr lang="en-US" altLang="zh-CN" sz="2400" b="1" dirty="0" smtClean="0">
                <a:solidFill>
                  <a:prstClr val="white"/>
                </a:solidFill>
                <a:latin typeface="Arial" panose="020B0604020202020204"/>
                <a:ea typeface="微软雅黑" panose="020B0503020204020204" charset="-122"/>
                <a:sym typeface="+mn-ea"/>
              </a:rPr>
              <a:t>  </a:t>
            </a:r>
            <a:endParaRPr kumimoji="0" lang="zh-CN" altLang="en-US" sz="2400" b="1"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78766"/>
            <a:ext cx="4772025" cy="645160"/>
          </a:xfrm>
        </p:spPr>
        <p:txBody>
          <a:bodyPr/>
          <a:lstStyle/>
          <a:p>
            <a:r>
              <a:rPr lang="en-US" altLang="zh-CN" sz="3600" dirty="0" smtClean="0"/>
              <a:t>7 </a:t>
            </a:r>
            <a:r>
              <a:rPr lang="zh-CN" altLang="en-US" sz="3600" dirty="0" smtClean="0"/>
              <a:t>结论二</a:t>
            </a:r>
            <a:endParaRPr lang="zh-CN" altLang="en-US" sz="3600" dirty="0"/>
          </a:p>
        </p:txBody>
      </p:sp>
      <p:sp>
        <p:nvSpPr>
          <p:cNvPr id="3" name="矩形 2"/>
          <p:cNvSpPr/>
          <p:nvPr/>
        </p:nvSpPr>
        <p:spPr>
          <a:xfrm>
            <a:off x="590550" y="979805"/>
            <a:ext cx="11314430" cy="4616648"/>
          </a:xfrm>
          <a:prstGeom prst="rect">
            <a:avLst/>
          </a:prstGeom>
        </p:spPr>
        <p:txBody>
          <a:bodyPr wrap="square">
            <a:spAutoFit/>
          </a:bodyPr>
          <a:lstStyle/>
          <a:p>
            <a:pPr indent="0" fontAlgn="auto">
              <a:lnSpc>
                <a:spcPct val="150000"/>
              </a:lnSpc>
              <a:defRPr/>
            </a:pPr>
            <a:r>
              <a:rPr lang="en-US" altLang="zh-CN" sz="2400" b="1" dirty="0" smtClean="0">
                <a:solidFill>
                  <a:srgbClr val="FF0000"/>
                </a:solidFill>
                <a:sym typeface="+mn-ea"/>
              </a:rPr>
              <a:t>  </a:t>
            </a:r>
            <a:r>
              <a:rPr lang="zh-CN" altLang="en-US" sz="2800" b="1" dirty="0" smtClean="0">
                <a:solidFill>
                  <a:srgbClr val="FF0000"/>
                </a:solidFill>
                <a:sym typeface="+mn-ea"/>
              </a:rPr>
              <a:t>构建面向就业</a:t>
            </a:r>
            <a:r>
              <a:rPr lang="zh-CN" altLang="en-US" sz="2800" b="1" dirty="0">
                <a:solidFill>
                  <a:srgbClr val="FF0000"/>
                </a:solidFill>
                <a:sym typeface="+mn-ea"/>
              </a:rPr>
              <a:t>的实践教学体系，形成毕业生的能力特色</a:t>
            </a:r>
            <a:endParaRPr lang="en-US" altLang="zh-CN" sz="2800" b="1" dirty="0">
              <a:solidFill>
                <a:srgbClr val="FF0000"/>
              </a:solidFill>
              <a:sym typeface="+mn-ea"/>
            </a:endParaRPr>
          </a:p>
          <a:p>
            <a:pPr indent="0" algn="just" fontAlgn="auto">
              <a:lnSpc>
                <a:spcPct val="150000"/>
              </a:lnSpc>
              <a:defRPr/>
            </a:pPr>
            <a:r>
              <a:rPr lang="zh-CN" altLang="en-US" sz="2400" dirty="0" smtClean="0">
                <a:sym typeface="+mn-ea"/>
              </a:rPr>
              <a:t>（</a:t>
            </a:r>
            <a:r>
              <a:rPr lang="en-US" altLang="zh-CN" sz="2400" dirty="0" smtClean="0">
                <a:sym typeface="+mn-ea"/>
              </a:rPr>
              <a:t>1</a:t>
            </a:r>
            <a:r>
              <a:rPr lang="zh-CN" altLang="en-US" sz="2400" dirty="0" smtClean="0">
                <a:sym typeface="+mn-ea"/>
              </a:rPr>
              <a:t>）就业的兼顾</a:t>
            </a:r>
            <a:r>
              <a:rPr lang="en-US" altLang="zh-CN" sz="2400" dirty="0" smtClean="0">
                <a:sym typeface="+mn-ea"/>
              </a:rPr>
              <a:t>——</a:t>
            </a:r>
            <a:r>
              <a:rPr lang="zh-CN" altLang="en-US" sz="2400" dirty="0" smtClean="0">
                <a:sym typeface="+mn-ea"/>
              </a:rPr>
              <a:t>就业的</a:t>
            </a:r>
            <a:r>
              <a:rPr lang="zh-CN" altLang="en-US" sz="2400" b="1" dirty="0" smtClean="0">
                <a:sym typeface="+mn-ea"/>
              </a:rPr>
              <a:t>行业</a:t>
            </a:r>
            <a:r>
              <a:rPr lang="zh-CN" altLang="en-US" sz="2400" dirty="0" smtClean="0">
                <a:sym typeface="+mn-ea"/>
              </a:rPr>
              <a:t>与执业的</a:t>
            </a:r>
            <a:r>
              <a:rPr lang="zh-CN" altLang="en-US" sz="2400" b="1" dirty="0" smtClean="0">
                <a:sym typeface="+mn-ea"/>
              </a:rPr>
              <a:t>岗位</a:t>
            </a:r>
            <a:r>
              <a:rPr lang="zh-CN" altLang="en-US" sz="2400" dirty="0" smtClean="0">
                <a:sym typeface="+mn-ea"/>
              </a:rPr>
              <a:t>；兼顾</a:t>
            </a:r>
            <a:r>
              <a:rPr lang="zh-CN" altLang="en-US" sz="2400" b="1" dirty="0" smtClean="0">
                <a:sym typeface="+mn-ea"/>
              </a:rPr>
              <a:t>当前</a:t>
            </a:r>
            <a:r>
              <a:rPr lang="zh-CN" altLang="en-US" sz="2400" dirty="0" smtClean="0">
                <a:sym typeface="+mn-ea"/>
              </a:rPr>
              <a:t>就业</a:t>
            </a:r>
            <a:r>
              <a:rPr lang="zh-CN" altLang="en-US" sz="2400" dirty="0">
                <a:sym typeface="+mn-ea"/>
              </a:rPr>
              <a:t>与</a:t>
            </a:r>
            <a:r>
              <a:rPr lang="zh-CN" altLang="en-US" sz="2400" b="1" dirty="0">
                <a:sym typeface="+mn-ea"/>
              </a:rPr>
              <a:t>未来</a:t>
            </a:r>
            <a:r>
              <a:rPr lang="zh-CN" altLang="en-US" sz="2400" dirty="0">
                <a:sym typeface="+mn-ea"/>
              </a:rPr>
              <a:t>的执</a:t>
            </a:r>
            <a:r>
              <a:rPr lang="zh-CN" altLang="en-US" sz="2400" dirty="0" smtClean="0">
                <a:sym typeface="+mn-ea"/>
              </a:rPr>
              <a:t>业迁移。</a:t>
            </a:r>
            <a:endParaRPr lang="en-US" altLang="zh-CN" sz="2400" dirty="0" smtClean="0">
              <a:sym typeface="+mn-ea"/>
            </a:endParaRPr>
          </a:p>
          <a:p>
            <a:pPr indent="0" algn="just" fontAlgn="auto">
              <a:lnSpc>
                <a:spcPct val="150000"/>
              </a:lnSpc>
              <a:defRPr/>
            </a:pPr>
            <a:r>
              <a:rPr lang="zh-CN" altLang="en-US" sz="2400" dirty="0" smtClean="0">
                <a:sym typeface="+mn-ea"/>
              </a:rPr>
              <a:t>（</a:t>
            </a:r>
            <a:r>
              <a:rPr lang="en-US" altLang="zh-CN" sz="2400" dirty="0" smtClean="0">
                <a:sym typeface="+mn-ea"/>
              </a:rPr>
              <a:t>2</a:t>
            </a:r>
            <a:r>
              <a:rPr lang="zh-CN" altLang="en-US" sz="2400" dirty="0" smtClean="0">
                <a:sym typeface="+mn-ea"/>
              </a:rPr>
              <a:t>）专业教师能</a:t>
            </a:r>
            <a:r>
              <a:rPr lang="zh-CN" altLang="en-US" sz="2400" dirty="0">
                <a:sym typeface="+mn-ea"/>
              </a:rPr>
              <a:t>获得的实践教育</a:t>
            </a:r>
            <a:r>
              <a:rPr lang="zh-CN" altLang="en-US" sz="2400" dirty="0" smtClean="0">
                <a:sym typeface="+mn-ea"/>
              </a:rPr>
              <a:t>资源，决定</a:t>
            </a:r>
            <a:r>
              <a:rPr lang="zh-CN" altLang="en-US" sz="2400" dirty="0">
                <a:sym typeface="+mn-ea"/>
              </a:rPr>
              <a:t>毕业生就业的</a:t>
            </a:r>
            <a:r>
              <a:rPr lang="zh-CN" altLang="en-US" sz="2400" b="1" dirty="0">
                <a:sym typeface="+mn-ea"/>
              </a:rPr>
              <a:t>行业</a:t>
            </a:r>
            <a:r>
              <a:rPr lang="zh-CN" altLang="en-US" sz="2400" dirty="0">
                <a:sym typeface="+mn-ea"/>
              </a:rPr>
              <a:t>与执业的</a:t>
            </a:r>
            <a:r>
              <a:rPr lang="zh-CN" altLang="en-US" sz="2400" b="1" dirty="0" smtClean="0">
                <a:sym typeface="+mn-ea"/>
              </a:rPr>
              <a:t>岗位；</a:t>
            </a:r>
            <a:endParaRPr lang="en-US" altLang="zh-CN" sz="2400" b="1" dirty="0">
              <a:sym typeface="+mn-ea"/>
            </a:endParaRPr>
          </a:p>
          <a:p>
            <a:pPr indent="0" algn="just" fontAlgn="auto">
              <a:lnSpc>
                <a:spcPct val="150000"/>
              </a:lnSpc>
              <a:defRPr/>
            </a:pPr>
            <a:r>
              <a:rPr lang="zh-CN" altLang="en-US" sz="2400" dirty="0" smtClean="0">
                <a:sym typeface="+mn-ea"/>
              </a:rPr>
              <a:t>（</a:t>
            </a:r>
            <a:r>
              <a:rPr lang="en-US" altLang="zh-CN" sz="2400" dirty="0" smtClean="0">
                <a:sym typeface="+mn-ea"/>
              </a:rPr>
              <a:t>3</a:t>
            </a:r>
            <a:r>
              <a:rPr lang="zh-CN" altLang="en-US" sz="2400" dirty="0" smtClean="0">
                <a:sym typeface="+mn-ea"/>
              </a:rPr>
              <a:t>）建环专业教育</a:t>
            </a:r>
            <a:r>
              <a:rPr lang="zh-CN" altLang="en-US" sz="2400" b="1" dirty="0" smtClean="0">
                <a:sym typeface="+mn-ea"/>
              </a:rPr>
              <a:t>使用价值最高的实践教学资源是本校既有建环设施的运维管理</a:t>
            </a:r>
            <a:r>
              <a:rPr lang="zh-CN" altLang="en-US" sz="2400" dirty="0" smtClean="0">
                <a:sym typeface="+mn-ea"/>
              </a:rPr>
              <a:t>。</a:t>
            </a:r>
            <a:endParaRPr lang="en-US" altLang="zh-CN" sz="2400" dirty="0" smtClean="0">
              <a:sym typeface="+mn-ea"/>
            </a:endParaRPr>
          </a:p>
          <a:p>
            <a:pPr indent="0" algn="just" fontAlgn="auto">
              <a:lnSpc>
                <a:spcPct val="150000"/>
              </a:lnSpc>
              <a:defRPr/>
            </a:pPr>
            <a:r>
              <a:rPr lang="zh-CN" altLang="en-US" sz="2400" dirty="0">
                <a:sym typeface="+mn-ea"/>
              </a:rPr>
              <a:t>（</a:t>
            </a:r>
            <a:r>
              <a:rPr lang="en-US" altLang="zh-CN" sz="2400" dirty="0">
                <a:sym typeface="+mn-ea"/>
              </a:rPr>
              <a:t>4</a:t>
            </a:r>
            <a:r>
              <a:rPr lang="zh-CN" altLang="en-US" sz="2400" dirty="0" smtClean="0">
                <a:sym typeface="+mn-ea"/>
              </a:rPr>
              <a:t>）专业教师的工程实践和科研实践决定其教学特色，建设本校特色的课程体系，</a:t>
            </a:r>
            <a:r>
              <a:rPr lang="zh-CN" altLang="en-US" sz="2400" b="1" dirty="0" smtClean="0">
                <a:sym typeface="+mn-ea"/>
              </a:rPr>
              <a:t>必须注重与本校教师的</a:t>
            </a:r>
            <a:r>
              <a:rPr lang="zh-CN" altLang="en-US" sz="2400" b="1" dirty="0">
                <a:sym typeface="+mn-ea"/>
              </a:rPr>
              <a:t>工程实践和科研</a:t>
            </a:r>
            <a:r>
              <a:rPr lang="zh-CN" altLang="en-US" sz="2400" b="1" dirty="0" smtClean="0">
                <a:sym typeface="+mn-ea"/>
              </a:rPr>
              <a:t>实践相结合</a:t>
            </a:r>
            <a:r>
              <a:rPr lang="zh-CN" altLang="en-US" sz="2400" dirty="0" smtClean="0">
                <a:sym typeface="+mn-ea"/>
              </a:rPr>
              <a:t>。</a:t>
            </a:r>
            <a:endParaRPr lang="en-US" altLang="zh-CN" sz="2400" dirty="0" smtClean="0">
              <a:sym typeface="+mn-ea"/>
            </a:endParaRPr>
          </a:p>
          <a:p>
            <a:pPr indent="0" algn="just" fontAlgn="auto">
              <a:lnSpc>
                <a:spcPct val="150000"/>
              </a:lnSpc>
              <a:defRPr/>
            </a:pPr>
            <a:r>
              <a:rPr lang="zh-CN" altLang="en-US" sz="2400" dirty="0" smtClean="0">
                <a:sym typeface="+mn-ea"/>
              </a:rPr>
              <a:t>（</a:t>
            </a:r>
            <a:r>
              <a:rPr lang="en-US" altLang="zh-CN" sz="2400" dirty="0" smtClean="0">
                <a:sym typeface="+mn-ea"/>
              </a:rPr>
              <a:t>5</a:t>
            </a:r>
            <a:r>
              <a:rPr lang="zh-CN" altLang="en-US" sz="2400" dirty="0" smtClean="0">
                <a:sym typeface="+mn-ea"/>
              </a:rPr>
              <a:t>）建设</a:t>
            </a:r>
            <a:r>
              <a:rPr lang="zh-CN" altLang="en-US" sz="2400" dirty="0">
                <a:sym typeface="+mn-ea"/>
              </a:rPr>
              <a:t>“实践教学特色</a:t>
            </a:r>
            <a:r>
              <a:rPr lang="en-US" altLang="zh-CN" sz="2400" dirty="0">
                <a:sym typeface="+mn-ea"/>
              </a:rPr>
              <a:t>+</a:t>
            </a:r>
            <a:r>
              <a:rPr lang="zh-CN" altLang="en-US" sz="2400" dirty="0">
                <a:sym typeface="+mn-ea"/>
              </a:rPr>
              <a:t>特色课程体系” </a:t>
            </a:r>
            <a:r>
              <a:rPr lang="zh-CN" altLang="en-US" sz="2400" b="1" dirty="0" smtClean="0">
                <a:sym typeface="+mn-ea"/>
              </a:rPr>
              <a:t>要加强与工程界的合作和校际合作</a:t>
            </a:r>
            <a:r>
              <a:rPr lang="zh-CN" altLang="en-US" sz="2400" dirty="0" smtClean="0">
                <a:sym typeface="+mn-ea"/>
              </a:rPr>
              <a:t>。</a:t>
            </a:r>
            <a:endParaRPr lang="en-US" altLang="zh-CN" sz="2400" dirty="0">
              <a:sym typeface="+mn-ea"/>
            </a:endParaRPr>
          </a:p>
          <a:p>
            <a:pPr algn="just">
              <a:lnSpc>
                <a:spcPct val="150000"/>
              </a:lnSpc>
              <a:defRPr/>
            </a:pPr>
            <a:endParaRPr lang="en-US" altLang="zh-CN" sz="2400" dirty="0">
              <a:sym typeface="+mn-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52730"/>
            <a:ext cx="11029950" cy="1198880"/>
          </a:xfrm>
        </p:spPr>
        <p:txBody>
          <a:bodyPr wrap="square"/>
          <a:lstStyle/>
          <a:p>
            <a:r>
              <a:rPr lang="en-US" altLang="zh-CN" sz="3600" dirty="0" smtClean="0"/>
              <a:t>7 </a:t>
            </a:r>
            <a:r>
              <a:rPr lang="zh-CN" altLang="en-US" sz="3600" dirty="0" smtClean="0"/>
              <a:t>结论三：抛砖引玉</a:t>
            </a:r>
            <a:r>
              <a:rPr lang="en-US" altLang="zh-CN" sz="3600" dirty="0" smtClean="0"/>
              <a:t>——</a:t>
            </a:r>
            <a:r>
              <a:rPr lang="zh-CN" altLang="en-US" sz="3600" dirty="0" smtClean="0"/>
              <a:t>关于专业</a:t>
            </a:r>
            <a:r>
              <a:rPr lang="zh-CN" altLang="en-US" sz="3600" dirty="0"/>
              <a:t>课程</a:t>
            </a:r>
            <a:r>
              <a:rPr lang="zh-CN" altLang="en-US" sz="3600" dirty="0" smtClean="0"/>
              <a:t>体系</a:t>
            </a:r>
            <a:r>
              <a:rPr lang="zh-CN" altLang="en-US" sz="3600" dirty="0"/>
              <a:t>的</a:t>
            </a:r>
            <a:r>
              <a:rPr lang="zh-CN" altLang="en-US" sz="3600" dirty="0" smtClean="0"/>
              <a:t>建议</a:t>
            </a:r>
            <a:endParaRPr lang="en-US" altLang="zh-CN" sz="3600" dirty="0"/>
          </a:p>
          <a:p>
            <a:endParaRPr lang="zh-CN" altLang="en-US" sz="3600" dirty="0"/>
          </a:p>
        </p:txBody>
      </p:sp>
      <p:sp>
        <p:nvSpPr>
          <p:cNvPr id="3" name="矩形 2"/>
          <p:cNvSpPr/>
          <p:nvPr/>
        </p:nvSpPr>
        <p:spPr>
          <a:xfrm>
            <a:off x="590550" y="872471"/>
            <a:ext cx="10823683" cy="5355312"/>
          </a:xfrm>
          <a:prstGeom prst="rect">
            <a:avLst/>
          </a:prstGeom>
        </p:spPr>
        <p:txBody>
          <a:bodyPr wrap="square">
            <a:spAutoFit/>
          </a:bodyPr>
          <a:lstStyle/>
          <a:p>
            <a:pPr>
              <a:lnSpc>
                <a:spcPct val="150000"/>
              </a:lnSpc>
              <a:defRPr/>
            </a:pPr>
            <a:r>
              <a:rPr lang="zh-CN" altLang="en-US" b="1" dirty="0"/>
              <a:t>（</a:t>
            </a:r>
            <a:r>
              <a:rPr lang="en-US" altLang="zh-CN" b="1" dirty="0"/>
              <a:t>1</a:t>
            </a:r>
            <a:r>
              <a:rPr lang="zh-CN" altLang="en-US" b="1" dirty="0"/>
              <a:t>）专业课程体系基本模式</a:t>
            </a:r>
            <a:r>
              <a:rPr lang="zh-CN" altLang="en-US" dirty="0"/>
              <a:t>：构建专业知识体系的基本专业课程组</a:t>
            </a:r>
            <a:r>
              <a:rPr lang="en-US" altLang="zh-CN" dirty="0"/>
              <a:t>+</a:t>
            </a:r>
            <a:r>
              <a:rPr lang="zh-CN" altLang="en-US" dirty="0"/>
              <a:t>特色实践教学</a:t>
            </a:r>
            <a:r>
              <a:rPr lang="en-US" altLang="zh-CN" dirty="0"/>
              <a:t>+</a:t>
            </a:r>
            <a:r>
              <a:rPr lang="zh-CN" altLang="en-US" dirty="0"/>
              <a:t>特色课程组</a:t>
            </a:r>
            <a:endParaRPr lang="en-US" altLang="zh-CN" dirty="0"/>
          </a:p>
          <a:p>
            <a:pPr>
              <a:lnSpc>
                <a:spcPct val="150000"/>
              </a:lnSpc>
              <a:defRPr/>
            </a:pPr>
            <a:r>
              <a:rPr lang="zh-CN" altLang="en-US" b="1" dirty="0"/>
              <a:t>（</a:t>
            </a:r>
            <a:r>
              <a:rPr lang="en-US" altLang="zh-CN" b="1" dirty="0"/>
              <a:t>2</a:t>
            </a:r>
            <a:r>
              <a:rPr lang="zh-CN" altLang="en-US" b="1" dirty="0"/>
              <a:t>）基本课程组</a:t>
            </a:r>
            <a:r>
              <a:rPr lang="zh-CN" altLang="en-US" dirty="0"/>
              <a:t>：流体力学</a:t>
            </a:r>
            <a:r>
              <a:rPr lang="en-US" altLang="zh-CN" dirty="0"/>
              <a:t>1</a:t>
            </a:r>
            <a:r>
              <a:rPr lang="zh-CN" altLang="en-US" dirty="0"/>
              <a:t>、热工学、电工学；建筑环境学</a:t>
            </a:r>
            <a:r>
              <a:rPr lang="en-US" altLang="zh-CN" dirty="0"/>
              <a:t>1</a:t>
            </a:r>
            <a:r>
              <a:rPr lang="zh-CN" altLang="en-US" dirty="0"/>
              <a:t>；热电监测与数字分析、流体输配管网、热质交换设备；建筑环境营造工程、建筑能源应用工程。</a:t>
            </a:r>
            <a:endParaRPr lang="en-US" altLang="zh-CN" dirty="0"/>
          </a:p>
          <a:p>
            <a:pPr>
              <a:lnSpc>
                <a:spcPct val="150000"/>
              </a:lnSpc>
              <a:defRPr/>
            </a:pPr>
            <a:r>
              <a:rPr lang="zh-CN" altLang="en-US" b="1" dirty="0"/>
              <a:t>（</a:t>
            </a:r>
            <a:r>
              <a:rPr lang="en-US" altLang="zh-CN" b="1" dirty="0"/>
              <a:t>3</a:t>
            </a:r>
            <a:r>
              <a:rPr lang="zh-CN" altLang="en-US" b="1" dirty="0"/>
              <a:t>）面向毕业生就业行业</a:t>
            </a:r>
            <a:r>
              <a:rPr lang="zh-CN" altLang="en-US" b="1" dirty="0" smtClean="0"/>
              <a:t>的“</a:t>
            </a:r>
            <a:r>
              <a:rPr lang="zh-CN" altLang="en-US" b="1" dirty="0"/>
              <a:t>特色实践教学</a:t>
            </a:r>
            <a:r>
              <a:rPr lang="en-US" altLang="zh-CN" b="1" dirty="0"/>
              <a:t>+</a:t>
            </a:r>
            <a:r>
              <a:rPr lang="zh-CN" altLang="en-US" b="1" dirty="0"/>
              <a:t>特色课程组”</a:t>
            </a:r>
            <a:endParaRPr lang="en-US" altLang="zh-CN" b="1" dirty="0"/>
          </a:p>
          <a:p>
            <a:r>
              <a:rPr lang="en-US" altLang="zh-CN" b="1" dirty="0" smtClean="0"/>
              <a:t>   1</a:t>
            </a:r>
            <a:r>
              <a:rPr lang="zh-CN" altLang="en-US" b="1" dirty="0" smtClean="0"/>
              <a:t>）面向城市燃气行业的学校</a:t>
            </a:r>
            <a:endParaRPr lang="en-US" altLang="zh-CN" b="1" dirty="0" smtClean="0"/>
          </a:p>
          <a:p>
            <a:r>
              <a:rPr lang="zh-CN" altLang="en-US" dirty="0"/>
              <a:t>特色实践教学</a:t>
            </a:r>
            <a:r>
              <a:rPr lang="en-US" altLang="zh-CN" dirty="0" smtClean="0"/>
              <a:t>——</a:t>
            </a:r>
            <a:r>
              <a:rPr lang="zh-CN" altLang="en-US" dirty="0" smtClean="0"/>
              <a:t>城市新建或既有燃气设施改造工程设计</a:t>
            </a:r>
            <a:r>
              <a:rPr lang="zh-CN" altLang="en-US" dirty="0"/>
              <a:t>与施工</a:t>
            </a:r>
            <a:r>
              <a:rPr lang="zh-CN" altLang="en-US" dirty="0" smtClean="0"/>
              <a:t>、城市燃气设施运维与管理；</a:t>
            </a:r>
            <a:endParaRPr lang="en-US" altLang="zh-CN" dirty="0"/>
          </a:p>
          <a:p>
            <a:r>
              <a:rPr lang="zh-CN" altLang="en-US" dirty="0"/>
              <a:t>特色课程组</a:t>
            </a:r>
            <a:r>
              <a:rPr lang="en-US" altLang="zh-CN" dirty="0" smtClean="0"/>
              <a:t>——</a:t>
            </a:r>
            <a:r>
              <a:rPr lang="zh-CN" altLang="en-US" dirty="0" smtClean="0"/>
              <a:t>燃气燃烧与设备</a:t>
            </a:r>
            <a:r>
              <a:rPr lang="en-US" altLang="zh-CN" dirty="0" smtClean="0"/>
              <a:t>+</a:t>
            </a:r>
            <a:r>
              <a:rPr lang="zh-CN" altLang="en-US" dirty="0" smtClean="0"/>
              <a:t>城市燃气设计与施工</a:t>
            </a:r>
            <a:r>
              <a:rPr lang="en-US" altLang="zh-CN" dirty="0" smtClean="0"/>
              <a:t>+</a:t>
            </a:r>
            <a:r>
              <a:rPr lang="zh-CN" altLang="en-US" dirty="0" smtClean="0"/>
              <a:t>城市燃气安全与管理</a:t>
            </a:r>
            <a:r>
              <a:rPr lang="en-US" altLang="zh-CN" dirty="0" smtClean="0"/>
              <a:t>+</a:t>
            </a:r>
            <a:r>
              <a:rPr lang="zh-CN" altLang="en-US" dirty="0" smtClean="0"/>
              <a:t>城市燃气设施运维与管理。</a:t>
            </a:r>
            <a:endParaRPr lang="en-US" altLang="zh-CN" dirty="0" smtClean="0"/>
          </a:p>
          <a:p>
            <a:r>
              <a:rPr lang="en-US" altLang="zh-CN" b="1" dirty="0" smtClean="0"/>
              <a:t>   2</a:t>
            </a:r>
            <a:r>
              <a:rPr lang="zh-CN" altLang="en-US" b="1" dirty="0" smtClean="0"/>
              <a:t>）面向建筑业的学校：</a:t>
            </a:r>
            <a:endParaRPr lang="en-US" altLang="zh-CN" b="1" dirty="0" smtClean="0"/>
          </a:p>
          <a:p>
            <a:r>
              <a:rPr lang="zh-CN" altLang="en-US" dirty="0" smtClean="0"/>
              <a:t>特色</a:t>
            </a:r>
            <a:r>
              <a:rPr lang="zh-CN" altLang="en-US" dirty="0"/>
              <a:t>实践</a:t>
            </a:r>
            <a:r>
              <a:rPr lang="zh-CN" altLang="en-US" dirty="0" smtClean="0"/>
              <a:t>教学</a:t>
            </a:r>
            <a:r>
              <a:rPr lang="en-US" altLang="zh-CN" dirty="0" smtClean="0"/>
              <a:t>——</a:t>
            </a:r>
            <a:r>
              <a:rPr lang="zh-CN" altLang="en-US" dirty="0" smtClean="0"/>
              <a:t>新建建筑建环工程设计与施工、既有建筑建环工程改造；</a:t>
            </a:r>
            <a:endParaRPr lang="en-US" altLang="zh-CN" dirty="0" smtClean="0"/>
          </a:p>
          <a:p>
            <a:r>
              <a:rPr lang="zh-CN" altLang="en-US" dirty="0" smtClean="0"/>
              <a:t>特色</a:t>
            </a:r>
            <a:r>
              <a:rPr lang="zh-CN" altLang="en-US" dirty="0"/>
              <a:t>课程</a:t>
            </a:r>
            <a:r>
              <a:rPr lang="zh-CN" altLang="en-US" dirty="0" smtClean="0"/>
              <a:t>组</a:t>
            </a:r>
            <a:r>
              <a:rPr lang="en-US" altLang="zh-CN" dirty="0" smtClean="0"/>
              <a:t>——</a:t>
            </a:r>
            <a:r>
              <a:rPr lang="zh-CN" altLang="en-US" dirty="0" smtClean="0"/>
              <a:t>建环工程设计</a:t>
            </a:r>
            <a:r>
              <a:rPr lang="en-US" altLang="zh-CN" dirty="0" smtClean="0"/>
              <a:t>+</a:t>
            </a:r>
            <a:r>
              <a:rPr lang="zh-CN" altLang="en-US" dirty="0" smtClean="0"/>
              <a:t>建环工程施工。</a:t>
            </a:r>
            <a:endParaRPr lang="en-US" altLang="zh-CN" dirty="0"/>
          </a:p>
          <a:p>
            <a:r>
              <a:rPr lang="en-US" altLang="zh-CN" b="1" dirty="0" smtClean="0"/>
              <a:t>   3</a:t>
            </a:r>
            <a:r>
              <a:rPr lang="zh-CN" altLang="en-US" b="1" dirty="0" smtClean="0"/>
              <a:t>）面向服务业</a:t>
            </a:r>
            <a:r>
              <a:rPr lang="en-US" altLang="zh-CN" b="1" dirty="0" smtClean="0"/>
              <a:t>A</a:t>
            </a:r>
            <a:r>
              <a:rPr lang="zh-CN" altLang="en-US" b="1" dirty="0" smtClean="0"/>
              <a:t>的学校</a:t>
            </a:r>
            <a:endParaRPr lang="en-US" altLang="zh-CN" b="1" dirty="0" smtClean="0"/>
          </a:p>
          <a:p>
            <a:r>
              <a:rPr lang="zh-CN" altLang="en-US" dirty="0"/>
              <a:t>特色实践教学</a:t>
            </a:r>
            <a:r>
              <a:rPr lang="en-US" altLang="zh-CN" dirty="0" smtClean="0"/>
              <a:t>——</a:t>
            </a:r>
            <a:r>
              <a:rPr lang="zh-CN" altLang="en-US" dirty="0" smtClean="0"/>
              <a:t>建环工程全过程或分阶段咨询；</a:t>
            </a:r>
            <a:endParaRPr lang="en-US" altLang="zh-CN" dirty="0"/>
          </a:p>
          <a:p>
            <a:r>
              <a:rPr lang="zh-CN" altLang="en-US" dirty="0"/>
              <a:t>特色课程组</a:t>
            </a:r>
            <a:r>
              <a:rPr lang="en-US" altLang="zh-CN" dirty="0"/>
              <a:t>——</a:t>
            </a:r>
            <a:r>
              <a:rPr lang="zh-CN" altLang="en-US" dirty="0"/>
              <a:t>建环</a:t>
            </a:r>
            <a:r>
              <a:rPr lang="zh-CN" altLang="en-US" dirty="0" smtClean="0"/>
              <a:t>工程设计咨询</a:t>
            </a:r>
            <a:r>
              <a:rPr lang="en-US" altLang="zh-CN" dirty="0" smtClean="0"/>
              <a:t>+</a:t>
            </a:r>
            <a:r>
              <a:rPr lang="zh-CN" altLang="en-US" dirty="0" smtClean="0"/>
              <a:t>建</a:t>
            </a:r>
            <a:r>
              <a:rPr lang="zh-CN" altLang="en-US" dirty="0"/>
              <a:t>环</a:t>
            </a:r>
            <a:r>
              <a:rPr lang="zh-CN" altLang="en-US" dirty="0" smtClean="0"/>
              <a:t>工程施工咨询</a:t>
            </a:r>
            <a:r>
              <a:rPr lang="en-US" altLang="zh-CN" dirty="0" smtClean="0"/>
              <a:t>+</a:t>
            </a:r>
            <a:r>
              <a:rPr lang="zh-CN" altLang="en-US" dirty="0" smtClean="0"/>
              <a:t>建环工程调适与运维咨询</a:t>
            </a:r>
            <a:r>
              <a:rPr lang="en-US" altLang="zh-CN" dirty="0" smtClean="0"/>
              <a:t>+</a:t>
            </a:r>
            <a:r>
              <a:rPr lang="zh-CN" altLang="en-US" dirty="0" smtClean="0"/>
              <a:t>建环工程管理咨询。</a:t>
            </a:r>
            <a:endParaRPr lang="en-US" altLang="zh-CN" dirty="0"/>
          </a:p>
          <a:p>
            <a:r>
              <a:rPr lang="en-US" altLang="zh-CN" b="1" dirty="0" smtClean="0"/>
              <a:t>   4</a:t>
            </a:r>
            <a:r>
              <a:rPr lang="zh-CN" altLang="en-US" b="1" dirty="0" smtClean="0"/>
              <a:t>）面向服务业</a:t>
            </a:r>
            <a:r>
              <a:rPr lang="en-US" altLang="zh-CN" b="1" dirty="0" smtClean="0"/>
              <a:t>B</a:t>
            </a:r>
            <a:r>
              <a:rPr lang="zh-CN" altLang="en-US" b="1" dirty="0" smtClean="0"/>
              <a:t>的学校</a:t>
            </a:r>
            <a:endParaRPr lang="en-US" altLang="zh-CN" b="1" dirty="0" smtClean="0"/>
          </a:p>
          <a:p>
            <a:r>
              <a:rPr lang="zh-CN" altLang="en-US" dirty="0"/>
              <a:t>特色实践教学</a:t>
            </a:r>
            <a:r>
              <a:rPr lang="en-US" altLang="zh-CN" dirty="0" smtClean="0"/>
              <a:t>——</a:t>
            </a:r>
            <a:r>
              <a:rPr lang="zh-CN" altLang="en-US" dirty="0" smtClean="0"/>
              <a:t>建</a:t>
            </a:r>
            <a:r>
              <a:rPr lang="zh-CN" altLang="en-US" dirty="0"/>
              <a:t>环</a:t>
            </a:r>
            <a:r>
              <a:rPr lang="zh-CN" altLang="en-US" dirty="0" smtClean="0"/>
              <a:t>工程调适、运维、建筑能源应用管理；</a:t>
            </a:r>
            <a:endParaRPr lang="en-US" altLang="zh-CN" dirty="0"/>
          </a:p>
          <a:p>
            <a:r>
              <a:rPr lang="zh-CN" altLang="en-US" dirty="0"/>
              <a:t>特色课程组</a:t>
            </a:r>
            <a:r>
              <a:rPr lang="en-US" altLang="zh-CN" dirty="0"/>
              <a:t>——</a:t>
            </a:r>
            <a:r>
              <a:rPr lang="zh-CN" altLang="en-US" dirty="0"/>
              <a:t>建环</a:t>
            </a:r>
            <a:r>
              <a:rPr lang="zh-CN" altLang="en-US" dirty="0" smtClean="0"/>
              <a:t>工程调适与运维</a:t>
            </a:r>
            <a:r>
              <a:rPr lang="en-US" altLang="zh-CN" dirty="0" smtClean="0"/>
              <a:t>+</a:t>
            </a:r>
            <a:r>
              <a:rPr lang="zh-CN" altLang="en-US" dirty="0" smtClean="0"/>
              <a:t>建筑能源应用管理。</a:t>
            </a:r>
            <a:endParaRPr lang="en-US" altLang="zh-CN" dirty="0"/>
          </a:p>
          <a:p>
            <a:r>
              <a:rPr lang="zh-CN" altLang="en-US" b="1" dirty="0"/>
              <a:t>对泛行业办建环专业的</a:t>
            </a:r>
            <a:r>
              <a:rPr lang="zh-CN" altLang="en-US" b="1" dirty="0" smtClean="0"/>
              <a:t>学校、面向其他行业的学校尚</a:t>
            </a:r>
            <a:r>
              <a:rPr lang="zh-CN" altLang="en-US" b="1" dirty="0"/>
              <a:t>无</a:t>
            </a:r>
            <a:r>
              <a:rPr lang="zh-CN" altLang="en-US" b="1" dirty="0" smtClean="0"/>
              <a:t>建议</a:t>
            </a:r>
            <a:r>
              <a:rPr lang="zh-CN" altLang="en-US" b="1" dirty="0"/>
              <a:t>。</a:t>
            </a:r>
            <a:endParaRPr lang="en-US" altLang="zh-CN" b="1"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2441680"/>
            <a:ext cx="12192000" cy="242693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5683" tIns="42842" rIns="85683" bIns="42842" numCol="1" spcCol="0" rtlCol="0" fromWordArt="0" anchor="ctr" anchorCtr="0" forceAA="0" compatLnSpc="1">
            <a:no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lang="zh-CN" altLang="en-US" sz="6000" b="1" dirty="0">
                <a:solidFill>
                  <a:prstClr val="white"/>
                </a:solidFill>
                <a:latin typeface="微软雅黑" panose="020B0503020204020204" charset="-122"/>
                <a:ea typeface="微软雅黑" panose="020B0503020204020204" charset="-122"/>
                <a:cs typeface="+mn-ea"/>
                <a:sym typeface="+mn-lt"/>
              </a:rPr>
              <a:t>谢谢！</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本占位符 31"/>
          <p:cNvSpPr>
            <a:spLocks noGrp="1"/>
          </p:cNvSpPr>
          <p:nvPr>
            <p:ph type="body" sz="quarter" idx="10"/>
          </p:nvPr>
        </p:nvSpPr>
        <p:spPr>
          <a:xfrm>
            <a:off x="590550" y="286496"/>
            <a:ext cx="11601450" cy="646331"/>
          </a:xfrm>
        </p:spPr>
        <p:txBody>
          <a:bodyPr/>
          <a:lstStyle/>
          <a:p>
            <a:r>
              <a:rPr lang="en-US" altLang="zh-CN" sz="3600" dirty="0"/>
              <a:t>1 </a:t>
            </a:r>
            <a:r>
              <a:rPr lang="zh-CN" altLang="en-US" sz="3600" dirty="0"/>
              <a:t>建筑业催生和发展了建环专业</a:t>
            </a:r>
          </a:p>
        </p:txBody>
      </p:sp>
      <p:sp>
        <p:nvSpPr>
          <p:cNvPr id="4" name="文本框 3"/>
          <p:cNvSpPr txBox="1"/>
          <p:nvPr/>
        </p:nvSpPr>
        <p:spPr>
          <a:xfrm>
            <a:off x="488949" y="806703"/>
            <a:ext cx="10998858" cy="6186309"/>
          </a:xfrm>
          <a:prstGeom prst="rect">
            <a:avLst/>
          </a:prstGeom>
        </p:spPr>
        <p:txBody>
          <a:bodyPr wrap="square" anchor="t">
            <a:spAutoFit/>
          </a:bodyPr>
          <a:lstStyle/>
          <a:p>
            <a:pPr>
              <a:lnSpc>
                <a:spcPct val="150000"/>
              </a:lnSpc>
            </a:pPr>
            <a:r>
              <a:rPr lang="en-US" altLang="zh-CN" sz="2200" b="1" dirty="0" smtClean="0">
                <a:solidFill>
                  <a:srgbClr val="FF0000"/>
                </a:solidFill>
                <a:latin typeface="Arial" panose="020B0604020202020204"/>
                <a:ea typeface="微软雅黑" panose="020B0503020204020204" charset="-122"/>
                <a:sym typeface="+mn-ea"/>
              </a:rPr>
              <a:t> </a:t>
            </a:r>
            <a:r>
              <a:rPr lang="en-US" altLang="zh-CN" sz="2800" b="1" dirty="0" smtClean="0">
                <a:solidFill>
                  <a:srgbClr val="FF0000"/>
                </a:solidFill>
                <a:sym typeface="+mn-ea"/>
              </a:rPr>
              <a:t>1.2  </a:t>
            </a:r>
            <a:r>
              <a:rPr lang="zh-CN" altLang="en-US" sz="2800" b="1" dirty="0" smtClean="0">
                <a:solidFill>
                  <a:srgbClr val="FF0000"/>
                </a:solidFill>
                <a:sym typeface="+mn-ea"/>
              </a:rPr>
              <a:t>建筑业推动建环形成</a:t>
            </a:r>
            <a:r>
              <a:rPr lang="zh-CN" altLang="en-US" sz="2800" b="1" dirty="0" smtClean="0">
                <a:solidFill>
                  <a:srgbClr val="FF0000"/>
                </a:solidFill>
                <a:latin typeface="Arial" panose="020B0604020202020204"/>
                <a:ea typeface="微软雅黑" panose="020B0503020204020204" charset="-122"/>
                <a:sym typeface="+mn-ea"/>
              </a:rPr>
              <a:t>了优良的本科</a:t>
            </a:r>
            <a:r>
              <a:rPr lang="zh-CN" altLang="en-US" sz="2800" b="1" dirty="0" smtClean="0">
                <a:solidFill>
                  <a:srgbClr val="FF0000"/>
                </a:solidFill>
                <a:sym typeface="+mn-ea"/>
              </a:rPr>
              <a:t>专业教育传统和行业特色</a:t>
            </a:r>
            <a:endParaRPr lang="en-US" altLang="zh-CN" sz="2800" b="1" dirty="0">
              <a:solidFill>
                <a:srgbClr val="FF0000"/>
              </a:solidFill>
              <a:sym typeface="+mn-ea"/>
            </a:endParaRPr>
          </a:p>
          <a:p>
            <a:pPr>
              <a:lnSpc>
                <a:spcPct val="150000"/>
              </a:lnSpc>
            </a:pPr>
            <a:r>
              <a:rPr lang="zh-CN" altLang="en-US" sz="2400" dirty="0" smtClean="0">
                <a:solidFill>
                  <a:prstClr val="black"/>
                </a:solidFill>
              </a:rPr>
              <a:t>（</a:t>
            </a:r>
            <a:r>
              <a:rPr lang="en-US" altLang="zh-CN" sz="2400" dirty="0" smtClean="0">
                <a:solidFill>
                  <a:prstClr val="black"/>
                </a:solidFill>
              </a:rPr>
              <a:t>1</a:t>
            </a:r>
            <a:r>
              <a:rPr lang="zh-CN" altLang="en-US" sz="2400" dirty="0" smtClean="0">
                <a:solidFill>
                  <a:prstClr val="black"/>
                </a:solidFill>
              </a:rPr>
              <a:t>）建筑业强烈的工程实践性，形成</a:t>
            </a:r>
            <a:r>
              <a:rPr lang="zh-CN" altLang="en-US" sz="2400" dirty="0">
                <a:solidFill>
                  <a:prstClr val="black"/>
                </a:solidFill>
              </a:rPr>
              <a:t>了建环</a:t>
            </a:r>
            <a:r>
              <a:rPr lang="zh-CN" altLang="en-US" sz="2400" dirty="0" smtClean="0">
                <a:solidFill>
                  <a:prstClr val="black"/>
                </a:solidFill>
              </a:rPr>
              <a:t>专业</a:t>
            </a:r>
            <a:r>
              <a:rPr lang="zh-CN" altLang="en-US" sz="2400" b="1" dirty="0" smtClean="0">
                <a:solidFill>
                  <a:prstClr val="black"/>
                </a:solidFill>
              </a:rPr>
              <a:t>理论</a:t>
            </a:r>
            <a:r>
              <a:rPr lang="zh-CN" altLang="en-US" sz="2400" b="1" dirty="0">
                <a:solidFill>
                  <a:prstClr val="black"/>
                </a:solidFill>
              </a:rPr>
              <a:t>联系工程</a:t>
            </a:r>
            <a:r>
              <a:rPr lang="zh-CN" altLang="en-US" sz="2400" b="1" dirty="0" smtClean="0">
                <a:solidFill>
                  <a:prstClr val="black"/>
                </a:solidFill>
              </a:rPr>
              <a:t>实践</a:t>
            </a:r>
            <a:r>
              <a:rPr lang="zh-CN" altLang="en-US" sz="2400" dirty="0" smtClean="0">
                <a:solidFill>
                  <a:prstClr val="black"/>
                </a:solidFill>
              </a:rPr>
              <a:t>的教育特色；</a:t>
            </a:r>
            <a:endParaRPr lang="en-US" altLang="zh-CN" sz="2400" dirty="0">
              <a:solidFill>
                <a:prstClr val="black"/>
              </a:solidFill>
            </a:endParaRPr>
          </a:p>
          <a:p>
            <a:pPr algn="just">
              <a:lnSpc>
                <a:spcPct val="150000"/>
              </a:lnSpc>
              <a:defRPr/>
            </a:pPr>
            <a:r>
              <a:rPr lang="zh-CN" altLang="en-US" sz="2400" dirty="0">
                <a:solidFill>
                  <a:prstClr val="black"/>
                </a:solidFill>
              </a:rPr>
              <a:t>（</a:t>
            </a:r>
            <a:r>
              <a:rPr lang="en-US" altLang="zh-CN" sz="2400" dirty="0">
                <a:solidFill>
                  <a:prstClr val="black"/>
                </a:solidFill>
              </a:rPr>
              <a:t>2</a:t>
            </a:r>
            <a:r>
              <a:rPr lang="zh-CN" altLang="en-US" sz="2400" dirty="0">
                <a:solidFill>
                  <a:prstClr val="black"/>
                </a:solidFill>
              </a:rPr>
              <a:t>）建筑业为建环</a:t>
            </a:r>
            <a:r>
              <a:rPr lang="zh-CN" altLang="en-US" sz="2400" dirty="0" smtClean="0">
                <a:solidFill>
                  <a:prstClr val="black"/>
                </a:solidFill>
              </a:rPr>
              <a:t>专业实践教学</a:t>
            </a:r>
            <a:r>
              <a:rPr lang="zh-CN" altLang="en-US" sz="2400" dirty="0">
                <a:solidFill>
                  <a:prstClr val="black"/>
                </a:solidFill>
              </a:rPr>
              <a:t>提供</a:t>
            </a:r>
            <a:r>
              <a:rPr lang="zh-CN" altLang="en-US" sz="2400" dirty="0" smtClean="0">
                <a:solidFill>
                  <a:prstClr val="black"/>
                </a:solidFill>
              </a:rPr>
              <a:t>了充分的</a:t>
            </a:r>
            <a:r>
              <a:rPr lang="zh-CN" altLang="en-US" sz="2400" b="1" dirty="0">
                <a:solidFill>
                  <a:prstClr val="black"/>
                </a:solidFill>
              </a:rPr>
              <a:t>实践教学</a:t>
            </a:r>
            <a:r>
              <a:rPr lang="zh-CN" altLang="en-US" sz="2400" b="1" dirty="0" smtClean="0">
                <a:solidFill>
                  <a:prstClr val="black"/>
                </a:solidFill>
              </a:rPr>
              <a:t>资源</a:t>
            </a:r>
            <a:r>
              <a:rPr lang="zh-CN" altLang="en-US" sz="2400" dirty="0" smtClean="0">
                <a:solidFill>
                  <a:prstClr val="black"/>
                </a:solidFill>
              </a:rPr>
              <a:t>；</a:t>
            </a:r>
            <a:endParaRPr lang="en-US" altLang="zh-CN" sz="2400" dirty="0" smtClean="0">
              <a:solidFill>
                <a:prstClr val="black"/>
              </a:solidFill>
            </a:endParaRPr>
          </a:p>
          <a:p>
            <a:pPr algn="just">
              <a:lnSpc>
                <a:spcPct val="150000"/>
              </a:lnSpc>
              <a:defRPr/>
            </a:pPr>
            <a:r>
              <a:rPr lang="zh-CN" altLang="en-US" sz="2400" dirty="0" smtClean="0">
                <a:solidFill>
                  <a:prstClr val="black"/>
                </a:solidFill>
              </a:rPr>
              <a:t>（</a:t>
            </a:r>
            <a:r>
              <a:rPr lang="en-US" altLang="zh-CN" sz="2400" dirty="0" smtClean="0">
                <a:solidFill>
                  <a:prstClr val="black"/>
                </a:solidFill>
              </a:rPr>
              <a:t>3</a:t>
            </a:r>
            <a:r>
              <a:rPr lang="zh-CN" altLang="en-US" sz="2400" dirty="0">
                <a:solidFill>
                  <a:prstClr val="black"/>
                </a:solidFill>
              </a:rPr>
              <a:t>）建筑业的工程</a:t>
            </a:r>
            <a:r>
              <a:rPr lang="zh-CN" altLang="en-US" sz="2400" dirty="0" smtClean="0">
                <a:solidFill>
                  <a:prstClr val="black"/>
                </a:solidFill>
              </a:rPr>
              <a:t>过程，为建</a:t>
            </a:r>
            <a:r>
              <a:rPr lang="zh-CN" altLang="en-US" sz="2400" dirty="0">
                <a:solidFill>
                  <a:prstClr val="black"/>
                </a:solidFill>
              </a:rPr>
              <a:t>环</a:t>
            </a:r>
            <a:r>
              <a:rPr lang="zh-CN" altLang="en-US" sz="2400" dirty="0" smtClean="0">
                <a:solidFill>
                  <a:prstClr val="black"/>
                </a:solidFill>
              </a:rPr>
              <a:t>专业的</a:t>
            </a:r>
            <a:r>
              <a:rPr lang="zh-CN" altLang="en-US" sz="2400" b="1" dirty="0" smtClean="0">
                <a:solidFill>
                  <a:prstClr val="black"/>
                </a:solidFill>
              </a:rPr>
              <a:t>实践教学提供了引导</a:t>
            </a:r>
            <a:r>
              <a:rPr lang="zh-CN" altLang="en-US" sz="2400" b="1" dirty="0">
                <a:solidFill>
                  <a:prstClr val="black"/>
                </a:solidFill>
              </a:rPr>
              <a:t>性模版</a:t>
            </a:r>
            <a:r>
              <a:rPr lang="zh-CN" altLang="en-US" sz="2400" dirty="0">
                <a:solidFill>
                  <a:prstClr val="black"/>
                </a:solidFill>
              </a:rPr>
              <a:t>；</a:t>
            </a:r>
            <a:endParaRPr lang="en-US" altLang="zh-CN" sz="2400" dirty="0">
              <a:solidFill>
                <a:prstClr val="black"/>
              </a:solidFill>
            </a:endParaRPr>
          </a:p>
          <a:p>
            <a:pPr algn="just">
              <a:lnSpc>
                <a:spcPct val="150000"/>
              </a:lnSpc>
              <a:defRPr/>
            </a:pPr>
            <a:r>
              <a:rPr lang="zh-CN" altLang="en-US" sz="2400" dirty="0" smtClean="0">
                <a:solidFill>
                  <a:prstClr val="black"/>
                </a:solidFill>
              </a:rPr>
              <a:t>（</a:t>
            </a:r>
            <a:r>
              <a:rPr lang="en-US" altLang="zh-CN" sz="2400" dirty="0" smtClean="0">
                <a:solidFill>
                  <a:prstClr val="black"/>
                </a:solidFill>
              </a:rPr>
              <a:t>4</a:t>
            </a:r>
            <a:r>
              <a:rPr lang="zh-CN" altLang="en-US" sz="2400" dirty="0" smtClean="0">
                <a:solidFill>
                  <a:prstClr val="black"/>
                </a:solidFill>
              </a:rPr>
              <a:t>）建筑业的持续扩大，丰富了建环</a:t>
            </a:r>
            <a:r>
              <a:rPr lang="zh-CN" altLang="en-US" sz="2400" b="1" dirty="0">
                <a:solidFill>
                  <a:prstClr val="black"/>
                </a:solidFill>
              </a:rPr>
              <a:t>教学</a:t>
            </a:r>
            <a:r>
              <a:rPr lang="zh-CN" altLang="en-US" sz="2400" b="1" dirty="0" smtClean="0">
                <a:solidFill>
                  <a:prstClr val="black"/>
                </a:solidFill>
              </a:rPr>
              <a:t>内容</a:t>
            </a:r>
            <a:r>
              <a:rPr lang="zh-CN" altLang="en-US" sz="2400" dirty="0" smtClean="0">
                <a:solidFill>
                  <a:prstClr val="black"/>
                </a:solidFill>
              </a:rPr>
              <a:t>；</a:t>
            </a:r>
            <a:endParaRPr lang="en-US" altLang="zh-CN" sz="2400" dirty="0">
              <a:solidFill>
                <a:prstClr val="black"/>
              </a:solidFill>
            </a:endParaRPr>
          </a:p>
          <a:p>
            <a:pPr algn="just">
              <a:lnSpc>
                <a:spcPct val="150000"/>
              </a:lnSpc>
              <a:defRPr/>
            </a:pPr>
            <a:r>
              <a:rPr lang="zh-CN" altLang="en-US" sz="2400" dirty="0" smtClean="0">
                <a:solidFill>
                  <a:prstClr val="black"/>
                </a:solidFill>
              </a:rPr>
              <a:t>（</a:t>
            </a:r>
            <a:r>
              <a:rPr lang="en-US" altLang="zh-CN" sz="2400" dirty="0" smtClean="0">
                <a:solidFill>
                  <a:prstClr val="black"/>
                </a:solidFill>
              </a:rPr>
              <a:t>4</a:t>
            </a:r>
            <a:r>
              <a:rPr lang="zh-CN" altLang="en-US" sz="2400" dirty="0" smtClean="0">
                <a:solidFill>
                  <a:prstClr val="black"/>
                </a:solidFill>
              </a:rPr>
              <a:t>）建筑业工程内涵的结构变化，促进了建环</a:t>
            </a:r>
            <a:r>
              <a:rPr lang="zh-CN" altLang="en-US" sz="2400" b="1" dirty="0" smtClean="0">
                <a:solidFill>
                  <a:prstClr val="black"/>
                </a:solidFill>
              </a:rPr>
              <a:t>课程</a:t>
            </a:r>
            <a:r>
              <a:rPr lang="zh-CN" altLang="en-US" sz="2400" b="1" dirty="0">
                <a:solidFill>
                  <a:prstClr val="black"/>
                </a:solidFill>
              </a:rPr>
              <a:t>体系、教材</a:t>
            </a:r>
            <a:r>
              <a:rPr lang="zh-CN" altLang="en-US" sz="2400" b="1" dirty="0" smtClean="0">
                <a:solidFill>
                  <a:prstClr val="black"/>
                </a:solidFill>
              </a:rPr>
              <a:t>建设的</a:t>
            </a:r>
            <a:r>
              <a:rPr lang="zh-CN" altLang="en-US" sz="2400" b="1" dirty="0">
                <a:solidFill>
                  <a:prstClr val="black"/>
                </a:solidFill>
              </a:rPr>
              <a:t>与时俱进；</a:t>
            </a:r>
            <a:endParaRPr lang="en-US" altLang="zh-CN" sz="2400" dirty="0">
              <a:solidFill>
                <a:prstClr val="black"/>
              </a:solidFill>
            </a:endParaRPr>
          </a:p>
          <a:p>
            <a:pPr algn="just">
              <a:lnSpc>
                <a:spcPct val="150000"/>
              </a:lnSpc>
              <a:defRPr/>
            </a:pPr>
            <a:r>
              <a:rPr lang="zh-CN" altLang="en-US" sz="2400" dirty="0" smtClean="0">
                <a:solidFill>
                  <a:prstClr val="black"/>
                </a:solidFill>
                <a:sym typeface="+mn-ea"/>
              </a:rPr>
              <a:t>（</a:t>
            </a:r>
            <a:r>
              <a:rPr lang="en-US" altLang="zh-CN" sz="2400" dirty="0" smtClean="0">
                <a:solidFill>
                  <a:prstClr val="black"/>
                </a:solidFill>
                <a:sym typeface="+mn-ea"/>
              </a:rPr>
              <a:t>5</a:t>
            </a:r>
            <a:r>
              <a:rPr lang="zh-CN" altLang="en-US" sz="2400" dirty="0" smtClean="0">
                <a:solidFill>
                  <a:prstClr val="black"/>
                </a:solidFill>
                <a:sym typeface="+mn-ea"/>
              </a:rPr>
              <a:t>）建筑业实施注册制度，</a:t>
            </a:r>
            <a:r>
              <a:rPr lang="zh-CN" altLang="en-US" sz="2400" dirty="0" smtClean="0">
                <a:solidFill>
                  <a:prstClr val="black"/>
                </a:solidFill>
              </a:rPr>
              <a:t>带动</a:t>
            </a:r>
            <a:r>
              <a:rPr lang="zh-CN" altLang="en-US" sz="2400" dirty="0" smtClean="0">
                <a:solidFill>
                  <a:prstClr val="black"/>
                </a:solidFill>
                <a:sym typeface="+mn-ea"/>
              </a:rPr>
              <a:t>专业教育</a:t>
            </a:r>
            <a:r>
              <a:rPr lang="zh-CN" altLang="en-US" sz="2400" dirty="0">
                <a:solidFill>
                  <a:prstClr val="black"/>
                </a:solidFill>
                <a:sym typeface="+mn-ea"/>
              </a:rPr>
              <a:t>评估</a:t>
            </a:r>
            <a:r>
              <a:rPr lang="zh-CN" altLang="en-US" sz="2400" dirty="0" smtClean="0">
                <a:solidFill>
                  <a:prstClr val="black"/>
                </a:solidFill>
                <a:sym typeface="+mn-ea"/>
              </a:rPr>
              <a:t>、专业</a:t>
            </a:r>
            <a:r>
              <a:rPr lang="zh-CN" altLang="en-US" sz="2400" dirty="0">
                <a:solidFill>
                  <a:prstClr val="black"/>
                </a:solidFill>
                <a:sym typeface="+mn-ea"/>
              </a:rPr>
              <a:t>（评估）认证</a:t>
            </a:r>
            <a:r>
              <a:rPr lang="zh-CN" altLang="en-US" sz="2400" dirty="0" smtClean="0">
                <a:solidFill>
                  <a:prstClr val="black"/>
                </a:solidFill>
                <a:sym typeface="+mn-ea"/>
              </a:rPr>
              <a:t>，在建环快速发展中，守住了建环专业教育的</a:t>
            </a:r>
            <a:r>
              <a:rPr lang="zh-CN" altLang="en-US" sz="2400" b="1" dirty="0" smtClean="0">
                <a:solidFill>
                  <a:prstClr val="black"/>
                </a:solidFill>
                <a:sym typeface="+mn-ea"/>
              </a:rPr>
              <a:t>质量底线</a:t>
            </a:r>
            <a:r>
              <a:rPr lang="zh-CN" altLang="en-US" sz="2400" dirty="0" smtClean="0">
                <a:solidFill>
                  <a:prstClr val="black"/>
                </a:solidFill>
                <a:sym typeface="+mn-ea"/>
              </a:rPr>
              <a:t>；打开了进入世界建筑工程的大门。（</a:t>
            </a:r>
            <a:r>
              <a:rPr lang="en-US" altLang="zh-CN" sz="2400" dirty="0" smtClean="0">
                <a:solidFill>
                  <a:prstClr val="black"/>
                </a:solidFill>
                <a:sym typeface="+mn-ea"/>
              </a:rPr>
              <a:t>6</a:t>
            </a:r>
            <a:r>
              <a:rPr lang="zh-CN" altLang="en-US" sz="2400" dirty="0" smtClean="0">
                <a:solidFill>
                  <a:prstClr val="black"/>
                </a:solidFill>
                <a:sym typeface="+mn-ea"/>
              </a:rPr>
              <a:t>）建筑业成</a:t>
            </a:r>
            <a:r>
              <a:rPr lang="zh-CN" altLang="en-US" sz="2400" dirty="0">
                <a:solidFill>
                  <a:prstClr val="black"/>
                </a:solidFill>
                <a:sym typeface="+mn-ea"/>
              </a:rPr>
              <a:t>了</a:t>
            </a:r>
            <a:r>
              <a:rPr lang="zh-CN" altLang="en-US" sz="2400" b="1" dirty="0" smtClean="0">
                <a:solidFill>
                  <a:prstClr val="black"/>
                </a:solidFill>
                <a:sym typeface="+mn-ea"/>
              </a:rPr>
              <a:t>建环本科教育强烈</a:t>
            </a:r>
            <a:r>
              <a:rPr lang="zh-CN" altLang="en-US" sz="2400" b="1" dirty="0">
                <a:solidFill>
                  <a:prstClr val="black"/>
                </a:solidFill>
                <a:sym typeface="+mn-ea"/>
              </a:rPr>
              <a:t>的</a:t>
            </a:r>
            <a:r>
              <a:rPr lang="zh-CN" altLang="en-US" sz="2400" b="1" dirty="0" smtClean="0">
                <a:solidFill>
                  <a:prstClr val="black"/>
                </a:solidFill>
                <a:sym typeface="+mn-ea"/>
              </a:rPr>
              <a:t>行业特色</a:t>
            </a:r>
            <a:r>
              <a:rPr lang="zh-CN" altLang="en-US" sz="2400" dirty="0">
                <a:solidFill>
                  <a:prstClr val="black"/>
                </a:solidFill>
                <a:sym typeface="+mn-ea"/>
              </a:rPr>
              <a:t>。</a:t>
            </a:r>
            <a:endParaRPr lang="en-US" altLang="zh-CN" sz="2400" dirty="0">
              <a:solidFill>
                <a:prstClr val="black"/>
              </a:solidFill>
              <a:sym typeface="+mn-ea"/>
            </a:endParaRPr>
          </a:p>
          <a:p>
            <a:pPr>
              <a:lnSpc>
                <a:spcPct val="150000"/>
              </a:lnSpc>
            </a:pPr>
            <a:endParaRPr lang="en-US" altLang="zh-CN" sz="2200" b="1" dirty="0">
              <a:solidFill>
                <a:prstClr val="black"/>
              </a:solidFill>
            </a:endParaRPr>
          </a:p>
          <a:p>
            <a:pPr marL="285750" indent="-285750">
              <a:lnSpc>
                <a:spcPct val="150000"/>
              </a:lnSpc>
              <a:buFont typeface="Arial" panose="020B0604020202020204" pitchFamily="34" charset="0"/>
              <a:buChar char="•"/>
            </a:pPr>
            <a:endParaRPr kumimoji="0" lang="zh-CN" altLang="zh-CN" sz="2200" b="1"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endParaRPr>
          </a:p>
        </p:txBody>
      </p:sp>
    </p:spTree>
  </p:cSld>
  <p:clrMapOvr>
    <a:masterClrMapping/>
  </p:clrMapOvr>
  <p:transition spd="med" advTm="32317">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本占位符 31"/>
          <p:cNvSpPr>
            <a:spLocks noGrp="1"/>
          </p:cNvSpPr>
          <p:nvPr>
            <p:ph type="body" sz="quarter" idx="10"/>
          </p:nvPr>
        </p:nvSpPr>
        <p:spPr>
          <a:xfrm>
            <a:off x="590550" y="286496"/>
            <a:ext cx="11601450" cy="1753235"/>
          </a:xfrm>
        </p:spPr>
        <p:txBody>
          <a:bodyPr/>
          <a:lstStyle/>
          <a:p>
            <a:r>
              <a:rPr lang="en-US" altLang="zh-CN" sz="3600" dirty="0" smtClean="0">
                <a:latin typeface="微软雅黑" panose="020B0503020204020204" charset="-122"/>
              </a:rPr>
              <a:t> </a:t>
            </a:r>
            <a:r>
              <a:rPr lang="en-US" altLang="zh-CN" sz="3600" dirty="0"/>
              <a:t>2 </a:t>
            </a:r>
            <a:r>
              <a:rPr lang="zh-CN" altLang="en-US" sz="3600" dirty="0">
                <a:sym typeface="+mn-ea"/>
              </a:rPr>
              <a:t>建环专业与</a:t>
            </a:r>
            <a:r>
              <a:rPr lang="zh-CN" altLang="en-US" sz="3600" dirty="0" smtClean="0">
                <a:sym typeface="+mn-ea"/>
              </a:rPr>
              <a:t>建筑业的祸福相依</a:t>
            </a:r>
            <a:endParaRPr lang="zh-CN" altLang="en-US" sz="3600" dirty="0"/>
          </a:p>
          <a:p>
            <a:endParaRPr lang="zh-CN" altLang="zh-CN" sz="3600" dirty="0"/>
          </a:p>
          <a:p>
            <a:endParaRPr lang="zh-CN" altLang="zh-CN" sz="3600" dirty="0"/>
          </a:p>
        </p:txBody>
      </p:sp>
      <p:sp>
        <p:nvSpPr>
          <p:cNvPr id="4" name="文本框 3"/>
          <p:cNvSpPr txBox="1"/>
          <p:nvPr/>
        </p:nvSpPr>
        <p:spPr>
          <a:xfrm>
            <a:off x="590550" y="1006004"/>
            <a:ext cx="10944802" cy="8171468"/>
          </a:xfrm>
          <a:prstGeom prst="rect">
            <a:avLst/>
          </a:prstGeom>
        </p:spPr>
        <p:txBody>
          <a:bodyPr wrap="square" anchor="t">
            <a:spAutoFit/>
          </a:bodyPr>
          <a:lstStyle/>
          <a:p>
            <a:pPr algn="just">
              <a:lnSpc>
                <a:spcPct val="150000"/>
              </a:lnSpc>
              <a:defRPr/>
            </a:pPr>
            <a:r>
              <a:rPr lang="en-US" altLang="zh-CN" sz="2400" b="1" dirty="0" smtClean="0">
                <a:solidFill>
                  <a:srgbClr val="FF0000"/>
                </a:solidFill>
                <a:sym typeface="+mn-ea"/>
              </a:rPr>
              <a:t>2.1</a:t>
            </a:r>
            <a:r>
              <a:rPr lang="zh-CN" altLang="en-US" sz="2400" b="1" dirty="0" smtClean="0">
                <a:solidFill>
                  <a:srgbClr val="FF0000"/>
                </a:solidFill>
                <a:sym typeface="+mn-ea"/>
              </a:rPr>
              <a:t>、建环专业受困于建筑业的</a:t>
            </a:r>
            <a:r>
              <a:rPr lang="zh-CN" altLang="en-US" sz="2400" b="1" dirty="0">
                <a:solidFill>
                  <a:srgbClr val="FF0000"/>
                </a:solidFill>
                <a:sym typeface="+mn-ea"/>
              </a:rPr>
              <a:t>“三板块”工程模式</a:t>
            </a:r>
            <a:endParaRPr lang="en-US" altLang="zh-CN" sz="2400" b="1" dirty="0">
              <a:solidFill>
                <a:srgbClr val="FF0000"/>
              </a:solidFill>
              <a:sym typeface="+mn-ea"/>
            </a:endParaRPr>
          </a:p>
          <a:p>
            <a:pPr algn="just">
              <a:lnSpc>
                <a:spcPct val="150000"/>
              </a:lnSpc>
              <a:defRPr/>
            </a:pPr>
            <a:r>
              <a:rPr lang="zh-CN" altLang="en-US" sz="2000" dirty="0" smtClean="0">
                <a:solidFill>
                  <a:prstClr val="black"/>
                </a:solidFill>
                <a:sym typeface="+mn-ea"/>
              </a:rPr>
              <a:t>（</a:t>
            </a:r>
            <a:r>
              <a:rPr lang="en-US" altLang="zh-CN" sz="2000" dirty="0">
                <a:solidFill>
                  <a:prstClr val="black"/>
                </a:solidFill>
                <a:sym typeface="+mn-ea"/>
              </a:rPr>
              <a:t>1</a:t>
            </a:r>
            <a:r>
              <a:rPr lang="zh-CN" altLang="en-US" sz="2000" dirty="0" smtClean="0">
                <a:solidFill>
                  <a:prstClr val="black"/>
                </a:solidFill>
                <a:sym typeface="+mn-ea"/>
              </a:rPr>
              <a:t>）建筑业的“三板块”模式及其</a:t>
            </a:r>
            <a:r>
              <a:rPr lang="zh-CN" altLang="en-US" sz="2000" dirty="0">
                <a:solidFill>
                  <a:prstClr val="black"/>
                </a:solidFill>
                <a:sym typeface="+mn-ea"/>
              </a:rPr>
              <a:t>历史合理性</a:t>
            </a:r>
            <a:endParaRPr lang="en-US" altLang="zh-CN" sz="2000" dirty="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smtClean="0">
                <a:solidFill>
                  <a:prstClr val="black"/>
                </a:solidFill>
                <a:sym typeface="+mn-ea"/>
              </a:rPr>
              <a:t>建筑业初期，只有建筑</a:t>
            </a:r>
            <a:r>
              <a:rPr lang="zh-CN" altLang="en-US" sz="2000" dirty="0">
                <a:solidFill>
                  <a:prstClr val="black"/>
                </a:solidFill>
                <a:sym typeface="+mn-ea"/>
              </a:rPr>
              <a:t>、结构（土建）</a:t>
            </a:r>
            <a:r>
              <a:rPr lang="zh-CN" altLang="en-US" sz="2000" dirty="0" smtClean="0">
                <a:solidFill>
                  <a:prstClr val="black"/>
                </a:solidFill>
                <a:sym typeface="+mn-ea"/>
              </a:rPr>
              <a:t>工程；随</a:t>
            </a:r>
            <a:r>
              <a:rPr lang="zh-CN" altLang="en-US" sz="2000" dirty="0">
                <a:solidFill>
                  <a:prstClr val="black"/>
                </a:solidFill>
                <a:sym typeface="+mn-ea"/>
              </a:rPr>
              <a:t>社会的缓慢</a:t>
            </a:r>
            <a:r>
              <a:rPr lang="zh-CN" altLang="en-US" sz="2000" dirty="0" smtClean="0">
                <a:solidFill>
                  <a:prstClr val="black"/>
                </a:solidFill>
                <a:sym typeface="+mn-ea"/>
              </a:rPr>
              <a:t>进步，</a:t>
            </a:r>
            <a:r>
              <a:rPr lang="zh-CN" altLang="en-US" sz="2000" dirty="0">
                <a:solidFill>
                  <a:prstClr val="black"/>
                </a:solidFill>
                <a:sym typeface="+mn-ea"/>
              </a:rPr>
              <a:t>水暖电</a:t>
            </a:r>
            <a:r>
              <a:rPr lang="zh-CN" altLang="en-US" sz="2000" dirty="0" smtClean="0">
                <a:solidFill>
                  <a:prstClr val="black"/>
                </a:solidFill>
                <a:sym typeface="+mn-ea"/>
              </a:rPr>
              <a:t>等设备工程</a:t>
            </a:r>
            <a:r>
              <a:rPr lang="zh-CN" altLang="en-US" sz="2000" dirty="0">
                <a:solidFill>
                  <a:prstClr val="black"/>
                </a:solidFill>
                <a:sym typeface="+mn-ea"/>
              </a:rPr>
              <a:t>才先后分别附加到建筑业中，工程量远小于</a:t>
            </a:r>
            <a:r>
              <a:rPr lang="zh-CN" altLang="en-US" sz="2000" dirty="0" smtClean="0">
                <a:solidFill>
                  <a:prstClr val="black"/>
                </a:solidFill>
                <a:sym typeface="+mn-ea"/>
              </a:rPr>
              <a:t>建筑结构；尽管设备种类不断增加，小而多，仍是附属。</a:t>
            </a:r>
            <a:endParaRPr lang="en-US" altLang="zh-CN" sz="2000"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smtClean="0">
                <a:solidFill>
                  <a:prstClr val="black"/>
                </a:solidFill>
                <a:sym typeface="+mn-ea"/>
              </a:rPr>
              <a:t>这一发展历史，自然形成建筑业的“三板块”模式：建筑工程</a:t>
            </a:r>
            <a:r>
              <a:rPr lang="zh-CN" altLang="en-US" sz="2000" dirty="0">
                <a:solidFill>
                  <a:prstClr val="black"/>
                </a:solidFill>
                <a:sym typeface="+mn-ea"/>
              </a:rPr>
              <a:t>由“建筑、结构、设备”三板块组成，其中建筑、结构工程为两大主体板块，设备工程为附属的小板块；附属的小板块又分割为“水、暖、电</a:t>
            </a:r>
            <a:r>
              <a:rPr lang="zh-CN" altLang="en-US" sz="2000" dirty="0" smtClean="0">
                <a:solidFill>
                  <a:prstClr val="black"/>
                </a:solidFill>
                <a:sym typeface="+mn-ea"/>
              </a:rPr>
              <a:t>”等众多的小小</a:t>
            </a:r>
            <a:r>
              <a:rPr lang="zh-CN" altLang="en-US" sz="2000" dirty="0">
                <a:solidFill>
                  <a:prstClr val="black"/>
                </a:solidFill>
                <a:sym typeface="+mn-ea"/>
              </a:rPr>
              <a:t>板块</a:t>
            </a:r>
            <a:r>
              <a:rPr lang="zh-CN" altLang="en-US" sz="2000" dirty="0" smtClean="0">
                <a:solidFill>
                  <a:prstClr val="black"/>
                </a:solidFill>
                <a:sym typeface="+mn-ea"/>
              </a:rPr>
              <a:t>。“三板块”模式实现了</a:t>
            </a:r>
            <a:r>
              <a:rPr lang="zh-CN" altLang="en-US" sz="2000" dirty="0">
                <a:solidFill>
                  <a:prstClr val="black"/>
                </a:solidFill>
                <a:sym typeface="+mn-ea"/>
              </a:rPr>
              <a:t>建筑工程的有序进行</a:t>
            </a:r>
            <a:r>
              <a:rPr lang="zh-CN" altLang="en-US" sz="2000" dirty="0" smtClean="0">
                <a:solidFill>
                  <a:prstClr val="black"/>
                </a:solidFill>
                <a:sym typeface="+mn-ea"/>
              </a:rPr>
              <a:t>。</a:t>
            </a:r>
            <a:endParaRPr lang="en-US" altLang="zh-CN" sz="2000" dirty="0">
              <a:solidFill>
                <a:prstClr val="black"/>
              </a:solidFill>
              <a:sym typeface="+mn-ea"/>
            </a:endParaRPr>
          </a:p>
          <a:p>
            <a:pPr algn="just">
              <a:lnSpc>
                <a:spcPct val="150000"/>
              </a:lnSpc>
              <a:defRPr/>
            </a:pPr>
            <a:r>
              <a:rPr lang="zh-CN" altLang="en-US" sz="2000" dirty="0" smtClean="0">
                <a:solidFill>
                  <a:prstClr val="black"/>
                </a:solidFill>
                <a:sym typeface="+mn-ea"/>
              </a:rPr>
              <a:t>（</a:t>
            </a:r>
            <a:r>
              <a:rPr lang="en-US" altLang="zh-CN" sz="2000" dirty="0">
                <a:solidFill>
                  <a:prstClr val="black"/>
                </a:solidFill>
                <a:sym typeface="+mn-ea"/>
              </a:rPr>
              <a:t>2</a:t>
            </a:r>
            <a:r>
              <a:rPr lang="zh-CN" altLang="en-US" sz="2000" dirty="0">
                <a:solidFill>
                  <a:prstClr val="black"/>
                </a:solidFill>
                <a:sym typeface="+mn-ea"/>
              </a:rPr>
              <a:t>）三板块模式隐含</a:t>
            </a:r>
            <a:r>
              <a:rPr lang="zh-CN" altLang="en-US" sz="2000" dirty="0" smtClean="0">
                <a:solidFill>
                  <a:prstClr val="black"/>
                </a:solidFill>
                <a:sym typeface="+mn-ea"/>
              </a:rPr>
              <a:t>的不协调</a:t>
            </a:r>
            <a:endParaRPr lang="en-US" altLang="zh-CN" sz="2000" dirty="0" smtClean="0">
              <a:solidFill>
                <a:prstClr val="black"/>
              </a:solidFill>
              <a:sym typeface="+mn-ea"/>
            </a:endParaRPr>
          </a:p>
          <a:p>
            <a:pPr marL="285750" indent="-285750" algn="just">
              <a:lnSpc>
                <a:spcPct val="150000"/>
              </a:lnSpc>
              <a:buFont typeface="Wingdings" panose="05000000000000000000" charset="0"/>
              <a:buChar char="ü"/>
              <a:defRPr/>
            </a:pPr>
            <a:r>
              <a:rPr lang="zh-CN" altLang="zh-CN" sz="2000" dirty="0" smtClean="0">
                <a:solidFill>
                  <a:prstClr val="black"/>
                </a:solidFill>
                <a:sym typeface="+mn-ea"/>
              </a:rPr>
              <a:t>建筑</a:t>
            </a:r>
            <a:r>
              <a:rPr lang="zh-CN" altLang="en-US" sz="2000" dirty="0">
                <a:solidFill>
                  <a:prstClr val="black"/>
                </a:solidFill>
                <a:sym typeface="+mn-ea"/>
              </a:rPr>
              <a:t>、</a:t>
            </a:r>
            <a:r>
              <a:rPr lang="zh-CN" altLang="zh-CN" sz="2000" dirty="0">
                <a:solidFill>
                  <a:prstClr val="black"/>
                </a:solidFill>
                <a:sym typeface="+mn-ea"/>
              </a:rPr>
              <a:t>结构</a:t>
            </a:r>
            <a:r>
              <a:rPr lang="zh-CN" altLang="en-US" sz="2000" dirty="0">
                <a:solidFill>
                  <a:prstClr val="black"/>
                </a:solidFill>
                <a:sym typeface="+mn-ea"/>
              </a:rPr>
              <a:t>工程属“静”</a:t>
            </a:r>
            <a:r>
              <a:rPr lang="zh-CN" altLang="zh-CN" sz="2000" dirty="0">
                <a:solidFill>
                  <a:prstClr val="black"/>
                </a:solidFill>
                <a:sym typeface="+mn-ea"/>
              </a:rPr>
              <a:t>特性</a:t>
            </a:r>
            <a:r>
              <a:rPr lang="zh-CN" altLang="en-US" sz="2000" dirty="0" smtClean="0">
                <a:solidFill>
                  <a:prstClr val="black"/>
                </a:solidFill>
                <a:sym typeface="+mn-ea"/>
              </a:rPr>
              <a:t>，设备</a:t>
            </a:r>
            <a:r>
              <a:rPr lang="zh-CN" altLang="en-US" sz="2000" dirty="0">
                <a:solidFill>
                  <a:prstClr val="black"/>
                </a:solidFill>
                <a:sym typeface="+mn-ea"/>
              </a:rPr>
              <a:t>工程属 “动”</a:t>
            </a:r>
            <a:r>
              <a:rPr lang="zh-CN" altLang="en-US" sz="2000" dirty="0" smtClean="0">
                <a:solidFill>
                  <a:prstClr val="black"/>
                </a:solidFill>
                <a:sym typeface="+mn-ea"/>
              </a:rPr>
              <a:t>特性；“静</a:t>
            </a:r>
            <a:r>
              <a:rPr lang="en-US" altLang="zh-CN" sz="2000" dirty="0" smtClean="0">
                <a:solidFill>
                  <a:prstClr val="black"/>
                </a:solidFill>
                <a:sym typeface="+mn-ea"/>
              </a:rPr>
              <a:t>-</a:t>
            </a:r>
            <a:r>
              <a:rPr lang="zh-CN" altLang="en-US" sz="2000" dirty="0" smtClean="0">
                <a:solidFill>
                  <a:prstClr val="black"/>
                </a:solidFill>
                <a:sym typeface="+mn-ea"/>
              </a:rPr>
              <a:t>动”特性</a:t>
            </a:r>
            <a:r>
              <a:rPr lang="zh-CN" altLang="en-US" sz="2000" dirty="0">
                <a:solidFill>
                  <a:prstClr val="black"/>
                </a:solidFill>
                <a:sym typeface="+mn-ea"/>
              </a:rPr>
              <a:t>不</a:t>
            </a:r>
            <a:r>
              <a:rPr lang="zh-CN" altLang="en-US" sz="2000" dirty="0" smtClean="0">
                <a:solidFill>
                  <a:prstClr val="black"/>
                </a:solidFill>
                <a:sym typeface="+mn-ea"/>
              </a:rPr>
              <a:t>协调，造成</a:t>
            </a:r>
            <a:r>
              <a:rPr lang="zh-CN" altLang="en-US" sz="2000" dirty="0">
                <a:solidFill>
                  <a:prstClr val="black"/>
                </a:solidFill>
                <a:sym typeface="+mn-ea"/>
              </a:rPr>
              <a:t>设备</a:t>
            </a:r>
            <a:r>
              <a:rPr lang="zh-CN" altLang="en-US" sz="2000" dirty="0" smtClean="0">
                <a:solidFill>
                  <a:prstClr val="black"/>
                </a:solidFill>
                <a:sym typeface="+mn-ea"/>
              </a:rPr>
              <a:t>工程与建筑结构主体工程的工程过程不</a:t>
            </a:r>
            <a:r>
              <a:rPr lang="zh-CN" altLang="en-US" sz="2000" dirty="0">
                <a:solidFill>
                  <a:prstClr val="black"/>
                </a:solidFill>
                <a:sym typeface="+mn-ea"/>
              </a:rPr>
              <a:t>协调</a:t>
            </a:r>
            <a:r>
              <a:rPr lang="zh-CN" altLang="en-US" sz="2000" dirty="0" smtClean="0">
                <a:solidFill>
                  <a:prstClr val="black"/>
                </a:solidFill>
                <a:sym typeface="+mn-ea"/>
              </a:rPr>
              <a:t>。</a:t>
            </a:r>
            <a:endParaRPr lang="en-US" altLang="zh-CN" sz="2000" dirty="0" smtClean="0">
              <a:solidFill>
                <a:prstClr val="black"/>
              </a:solidFill>
              <a:sym typeface="+mn-ea"/>
            </a:endParaRPr>
          </a:p>
          <a:p>
            <a:pPr marL="285750" indent="-285750" algn="just">
              <a:lnSpc>
                <a:spcPct val="150000"/>
              </a:lnSpc>
              <a:buFont typeface="Wingdings" panose="05000000000000000000" charset="0"/>
              <a:buChar char="ü"/>
              <a:defRPr/>
            </a:pPr>
            <a:r>
              <a:rPr lang="en-US" altLang="zh-CN" sz="2000" dirty="0" smtClean="0">
                <a:solidFill>
                  <a:prstClr val="black"/>
                </a:solidFill>
                <a:sym typeface="+mn-ea"/>
              </a:rPr>
              <a:t> </a:t>
            </a:r>
            <a:r>
              <a:rPr lang="zh-CN" altLang="en-US" sz="2000" dirty="0">
                <a:solidFill>
                  <a:prstClr val="black"/>
                </a:solidFill>
                <a:sym typeface="+mn-ea"/>
              </a:rPr>
              <a:t>建筑、结构工程</a:t>
            </a:r>
            <a:r>
              <a:rPr lang="en-US" altLang="zh-CN" sz="2000" dirty="0">
                <a:solidFill>
                  <a:prstClr val="black"/>
                </a:solidFill>
                <a:sym typeface="+mn-ea"/>
              </a:rPr>
              <a:t>——</a:t>
            </a:r>
            <a:r>
              <a:rPr lang="zh-CN" altLang="en-US" sz="2000" dirty="0">
                <a:solidFill>
                  <a:prstClr val="black"/>
                </a:solidFill>
                <a:sym typeface="+mn-ea"/>
              </a:rPr>
              <a:t>设计、</a:t>
            </a:r>
            <a:r>
              <a:rPr lang="zh-CN" altLang="en-US" sz="2000" dirty="0" smtClean="0">
                <a:solidFill>
                  <a:prstClr val="black"/>
                </a:solidFill>
                <a:sym typeface="+mn-ea"/>
              </a:rPr>
              <a:t>施工，施工结束，竣工</a:t>
            </a:r>
            <a:r>
              <a:rPr lang="zh-CN" altLang="en-US" sz="2000" dirty="0">
                <a:solidFill>
                  <a:prstClr val="black"/>
                </a:solidFill>
                <a:sym typeface="+mn-ea"/>
              </a:rPr>
              <a:t>验收合格，</a:t>
            </a:r>
            <a:r>
              <a:rPr lang="zh-CN" altLang="en-US" sz="2000" dirty="0" smtClean="0">
                <a:solidFill>
                  <a:prstClr val="black"/>
                </a:solidFill>
                <a:sym typeface="+mn-ea"/>
              </a:rPr>
              <a:t>工程完成； </a:t>
            </a:r>
            <a:r>
              <a:rPr lang="zh-CN" altLang="en-US" sz="2000" dirty="0">
                <a:solidFill>
                  <a:prstClr val="black"/>
                </a:solidFill>
                <a:sym typeface="+mn-ea"/>
              </a:rPr>
              <a:t>设备工程</a:t>
            </a:r>
            <a:r>
              <a:rPr lang="en-US" altLang="zh-CN" sz="2000" dirty="0">
                <a:solidFill>
                  <a:prstClr val="black"/>
                </a:solidFill>
                <a:sym typeface="+mn-ea"/>
              </a:rPr>
              <a:t>——</a:t>
            </a:r>
            <a:r>
              <a:rPr lang="zh-CN" altLang="en-US" sz="2000" dirty="0">
                <a:solidFill>
                  <a:prstClr val="black"/>
                </a:solidFill>
                <a:sym typeface="+mn-ea"/>
              </a:rPr>
              <a:t>设计、施工、调适运维，</a:t>
            </a:r>
            <a:r>
              <a:rPr lang="zh-CN" altLang="en-US" sz="2000" dirty="0" smtClean="0">
                <a:solidFill>
                  <a:prstClr val="black"/>
                </a:solidFill>
                <a:sym typeface="+mn-ea"/>
              </a:rPr>
              <a:t>施工结束，还需调适和带负荷试运行，确被迫验收。</a:t>
            </a:r>
            <a:endParaRPr lang="en-US" altLang="zh-CN" sz="2000" dirty="0">
              <a:solidFill>
                <a:prstClr val="black"/>
              </a:solidFill>
              <a:sym typeface="+mn-ea"/>
            </a:endParaRPr>
          </a:p>
          <a:p>
            <a:pPr marL="285750" indent="-285750" algn="just">
              <a:lnSpc>
                <a:spcPct val="150000"/>
              </a:lnSpc>
              <a:buFont typeface="Wingdings" panose="05000000000000000000" charset="0"/>
              <a:buChar char="ü"/>
              <a:defRPr/>
            </a:pPr>
            <a:endParaRPr lang="en-US" altLang="zh-CN" sz="2000" dirty="0" smtClean="0">
              <a:solidFill>
                <a:prstClr val="black"/>
              </a:solidFill>
              <a:sym typeface="+mn-ea"/>
            </a:endParaRPr>
          </a:p>
          <a:p>
            <a:pPr marL="285750" indent="-285750" algn="just">
              <a:lnSpc>
                <a:spcPct val="150000"/>
              </a:lnSpc>
              <a:buFont typeface="Wingdings" panose="05000000000000000000" charset="0"/>
              <a:buChar char="ü"/>
              <a:defRPr/>
            </a:pPr>
            <a:endParaRPr lang="en-US" altLang="zh-CN" sz="2000" dirty="0" smtClean="0">
              <a:solidFill>
                <a:prstClr val="black"/>
              </a:solidFill>
              <a:sym typeface="+mn-ea"/>
            </a:endParaRPr>
          </a:p>
          <a:p>
            <a:pPr algn="just">
              <a:lnSpc>
                <a:spcPct val="150000"/>
              </a:lnSpc>
              <a:defRPr/>
            </a:pPr>
            <a:endParaRPr lang="en-US" altLang="zh-CN" sz="2400" b="1" dirty="0">
              <a:solidFill>
                <a:srgbClr val="FF0000"/>
              </a:solidFill>
              <a:sym typeface="+mn-ea"/>
            </a:endParaRPr>
          </a:p>
          <a:p>
            <a:pPr marL="285750" lvl="0" indent="-285750">
              <a:lnSpc>
                <a:spcPct val="150000"/>
              </a:lnSpc>
              <a:buFont typeface="Arial" panose="020B0604020202020204" pitchFamily="34" charset="0"/>
              <a:buChar char="•"/>
            </a:pPr>
            <a:endParaRPr lang="en-US" altLang="zh-CN" sz="2000" b="1" dirty="0">
              <a:solidFill>
                <a:prstClr val="black"/>
              </a:solidFill>
              <a:sym typeface="+mn-ea"/>
            </a:endParaRPr>
          </a:p>
          <a:p>
            <a:pPr>
              <a:lnSpc>
                <a:spcPct val="150000"/>
              </a:lnSpc>
            </a:pPr>
            <a:endParaRPr kumimoji="0" lang="zh-CN" altLang="zh-CN" sz="2200" b="1"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endParaRPr>
          </a:p>
        </p:txBody>
      </p:sp>
    </p:spTree>
  </p:cSld>
  <p:clrMapOvr>
    <a:masterClrMapping/>
  </p:clrMapOvr>
  <p:transition spd="med" advTm="32317">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本占位符 31"/>
          <p:cNvSpPr>
            <a:spLocks noGrp="1"/>
          </p:cNvSpPr>
          <p:nvPr>
            <p:ph type="body" sz="quarter" idx="10"/>
          </p:nvPr>
        </p:nvSpPr>
        <p:spPr>
          <a:xfrm>
            <a:off x="590550" y="286496"/>
            <a:ext cx="11601450" cy="646331"/>
          </a:xfrm>
        </p:spPr>
        <p:txBody>
          <a:bodyPr/>
          <a:lstStyle/>
          <a:p>
            <a:r>
              <a:rPr lang="en-US" altLang="zh-CN" sz="3600" dirty="0"/>
              <a:t>2 </a:t>
            </a:r>
            <a:r>
              <a:rPr lang="zh-CN" altLang="en-US" sz="3600" dirty="0">
                <a:sym typeface="+mn-ea"/>
              </a:rPr>
              <a:t>建环专业与建筑业的祸福相依</a:t>
            </a:r>
            <a:endParaRPr lang="zh-CN" altLang="en-US" sz="3600" dirty="0"/>
          </a:p>
        </p:txBody>
      </p:sp>
      <p:sp>
        <p:nvSpPr>
          <p:cNvPr id="4" name="文本框 3"/>
          <p:cNvSpPr txBox="1"/>
          <p:nvPr/>
        </p:nvSpPr>
        <p:spPr>
          <a:xfrm>
            <a:off x="506467" y="1145364"/>
            <a:ext cx="10482721" cy="8032968"/>
          </a:xfrm>
          <a:prstGeom prst="rect">
            <a:avLst/>
          </a:prstGeom>
        </p:spPr>
        <p:txBody>
          <a:bodyPr wrap="square" anchor="t">
            <a:spAutoFit/>
          </a:bodyPr>
          <a:lstStyle/>
          <a:p>
            <a:r>
              <a:rPr lang="en-US" altLang="zh-CN" sz="2400" b="1" dirty="0">
                <a:solidFill>
                  <a:srgbClr val="FF0000"/>
                </a:solidFill>
                <a:sym typeface="+mn-ea"/>
              </a:rPr>
              <a:t>2.1</a:t>
            </a:r>
            <a:r>
              <a:rPr lang="zh-CN" altLang="en-US" sz="2400" b="1" dirty="0">
                <a:solidFill>
                  <a:srgbClr val="FF0000"/>
                </a:solidFill>
                <a:sym typeface="+mn-ea"/>
              </a:rPr>
              <a:t>、建环专业受困于建筑业的“三板块”工程模式</a:t>
            </a:r>
            <a:endParaRPr lang="en-US" altLang="zh-CN" sz="2400" b="1" dirty="0">
              <a:solidFill>
                <a:srgbClr val="FF0000"/>
              </a:solidFill>
              <a:sym typeface="+mn-ea"/>
            </a:endParaRPr>
          </a:p>
          <a:p>
            <a:pPr algn="just">
              <a:lnSpc>
                <a:spcPct val="150000"/>
              </a:lnSpc>
              <a:defRPr/>
            </a:pPr>
            <a:r>
              <a:rPr lang="zh-CN" altLang="en-US" sz="2000" dirty="0" smtClean="0">
                <a:solidFill>
                  <a:prstClr val="black"/>
                </a:solidFill>
              </a:rPr>
              <a:t>（</a:t>
            </a:r>
            <a:r>
              <a:rPr lang="en-US" altLang="zh-CN" sz="2000" dirty="0" smtClean="0">
                <a:solidFill>
                  <a:prstClr val="black"/>
                </a:solidFill>
              </a:rPr>
              <a:t>3</a:t>
            </a:r>
            <a:r>
              <a:rPr lang="zh-CN" altLang="en-US" sz="2000" dirty="0" smtClean="0">
                <a:solidFill>
                  <a:prstClr val="black"/>
                </a:solidFill>
              </a:rPr>
              <a:t>）</a:t>
            </a:r>
            <a:r>
              <a:rPr lang="zh-CN" altLang="en-US" sz="2000" dirty="0" smtClean="0">
                <a:solidFill>
                  <a:prstClr val="black"/>
                </a:solidFill>
                <a:sym typeface="+mn-ea"/>
              </a:rPr>
              <a:t>三板块模式使建环难以自主地完整发展</a:t>
            </a:r>
            <a:endParaRPr lang="en-US" altLang="zh-CN" sz="2000"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a:solidFill>
                  <a:prstClr val="black"/>
                </a:solidFill>
                <a:sym typeface="+mn-ea"/>
              </a:rPr>
              <a:t>三板块模式的制约，使建环专业在建筑业中，改变不了附属性</a:t>
            </a:r>
            <a:r>
              <a:rPr lang="zh-CN" altLang="en-US" sz="2000" dirty="0" smtClean="0">
                <a:solidFill>
                  <a:prstClr val="black"/>
                </a:solidFill>
                <a:sym typeface="+mn-ea"/>
              </a:rPr>
              <a:t>；</a:t>
            </a:r>
            <a:endParaRPr lang="en-US" altLang="zh-CN" sz="2000" dirty="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smtClean="0">
                <a:solidFill>
                  <a:prstClr val="black"/>
                </a:solidFill>
                <a:sym typeface="+mn-ea"/>
              </a:rPr>
              <a:t>在三板块模式中建环专业很少</a:t>
            </a:r>
            <a:r>
              <a:rPr lang="zh-CN" altLang="en-US" sz="2000" dirty="0">
                <a:solidFill>
                  <a:prstClr val="black"/>
                </a:solidFill>
                <a:sym typeface="+mn-ea"/>
              </a:rPr>
              <a:t>直接与甲方签订工程合同的</a:t>
            </a:r>
            <a:r>
              <a:rPr lang="zh-CN" altLang="en-US" sz="2000" dirty="0" smtClean="0">
                <a:solidFill>
                  <a:prstClr val="black"/>
                </a:solidFill>
                <a:sym typeface="+mn-ea"/>
              </a:rPr>
              <a:t>机会；</a:t>
            </a:r>
            <a:endParaRPr lang="en-US" altLang="zh-CN" sz="2000"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smtClean="0">
                <a:solidFill>
                  <a:prstClr val="black"/>
                </a:solidFill>
                <a:sym typeface="+mn-ea"/>
              </a:rPr>
              <a:t>三</a:t>
            </a:r>
            <a:r>
              <a:rPr lang="zh-CN" altLang="en-US" sz="2000" dirty="0">
                <a:solidFill>
                  <a:prstClr val="black"/>
                </a:solidFill>
                <a:sym typeface="+mn-ea"/>
              </a:rPr>
              <a:t>板块</a:t>
            </a:r>
            <a:r>
              <a:rPr lang="zh-CN" altLang="en-US" sz="2000" dirty="0" smtClean="0">
                <a:solidFill>
                  <a:prstClr val="black"/>
                </a:solidFill>
                <a:sym typeface="+mn-ea"/>
              </a:rPr>
              <a:t>模式将</a:t>
            </a:r>
            <a:r>
              <a:rPr lang="zh-CN" altLang="en-US" sz="2000" dirty="0">
                <a:solidFill>
                  <a:prstClr val="black"/>
                </a:solidFill>
                <a:sym typeface="+mn-ea"/>
              </a:rPr>
              <a:t>建环</a:t>
            </a:r>
            <a:r>
              <a:rPr lang="zh-CN" altLang="en-US" sz="2000" dirty="0" smtClean="0">
                <a:solidFill>
                  <a:prstClr val="black"/>
                </a:solidFill>
                <a:sym typeface="+mn-ea"/>
              </a:rPr>
              <a:t>工程全</a:t>
            </a:r>
            <a:r>
              <a:rPr lang="zh-CN" altLang="en-US" sz="2000" dirty="0">
                <a:solidFill>
                  <a:prstClr val="black"/>
                </a:solidFill>
                <a:sym typeface="+mn-ea"/>
              </a:rPr>
              <a:t>过程切为两段</a:t>
            </a:r>
            <a:r>
              <a:rPr lang="zh-CN" altLang="en-US" sz="2000" dirty="0" smtClean="0">
                <a:solidFill>
                  <a:prstClr val="black"/>
                </a:solidFill>
                <a:sym typeface="+mn-ea"/>
              </a:rPr>
              <a:t>，伤害</a:t>
            </a:r>
            <a:r>
              <a:rPr lang="zh-CN" altLang="en-US" sz="2000" dirty="0">
                <a:solidFill>
                  <a:prstClr val="black"/>
                </a:solidFill>
                <a:sym typeface="+mn-ea"/>
              </a:rPr>
              <a:t>了建环</a:t>
            </a:r>
            <a:r>
              <a:rPr lang="zh-CN" altLang="en-US" sz="2000" dirty="0" smtClean="0">
                <a:solidFill>
                  <a:prstClr val="black"/>
                </a:solidFill>
                <a:sym typeface="+mn-ea"/>
              </a:rPr>
              <a:t>工程的完整性；</a:t>
            </a:r>
            <a:endParaRPr lang="en-US" altLang="zh-CN" sz="2000"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a:solidFill>
                  <a:prstClr val="black"/>
                </a:solidFill>
                <a:sym typeface="+mn-ea"/>
              </a:rPr>
              <a:t>调适运维</a:t>
            </a:r>
            <a:r>
              <a:rPr lang="zh-CN" altLang="en-US" sz="2000" dirty="0" smtClean="0">
                <a:solidFill>
                  <a:prstClr val="black"/>
                </a:solidFill>
                <a:sym typeface="+mn-ea"/>
              </a:rPr>
              <a:t>被三板块模式切除</a:t>
            </a:r>
            <a:r>
              <a:rPr lang="zh-CN" altLang="en-US" sz="2000" dirty="0">
                <a:solidFill>
                  <a:prstClr val="black"/>
                </a:solidFill>
                <a:sym typeface="+mn-ea"/>
              </a:rPr>
              <a:t>在</a:t>
            </a:r>
            <a:r>
              <a:rPr lang="zh-CN" altLang="en-US" sz="2000" dirty="0" smtClean="0">
                <a:solidFill>
                  <a:prstClr val="black"/>
                </a:solidFill>
                <a:sym typeface="+mn-ea"/>
              </a:rPr>
              <a:t>建筑工程外</a:t>
            </a:r>
            <a:r>
              <a:rPr lang="zh-CN" altLang="en-US" sz="2000" dirty="0">
                <a:solidFill>
                  <a:prstClr val="black"/>
                </a:solidFill>
                <a:sym typeface="+mn-ea"/>
              </a:rPr>
              <a:t>，</a:t>
            </a:r>
            <a:r>
              <a:rPr lang="zh-CN" altLang="en-US" sz="2000" dirty="0" smtClean="0">
                <a:solidFill>
                  <a:prstClr val="black"/>
                </a:solidFill>
                <a:sym typeface="+mn-ea"/>
              </a:rPr>
              <a:t>是</a:t>
            </a:r>
            <a:r>
              <a:rPr lang="zh-CN" altLang="en-US" sz="2000" dirty="0">
                <a:solidFill>
                  <a:prstClr val="black"/>
                </a:solidFill>
                <a:sym typeface="+mn-ea"/>
              </a:rPr>
              <a:t>建环</a:t>
            </a:r>
            <a:r>
              <a:rPr lang="zh-CN" altLang="en-US" sz="2000" dirty="0" smtClean="0">
                <a:solidFill>
                  <a:prstClr val="black"/>
                </a:solidFill>
                <a:sym typeface="+mn-ea"/>
              </a:rPr>
              <a:t>工程及建环工程教育重</a:t>
            </a:r>
            <a:r>
              <a:rPr lang="zh-CN" altLang="en-US" sz="2000" dirty="0">
                <a:solidFill>
                  <a:prstClr val="black"/>
                </a:solidFill>
                <a:sym typeface="+mn-ea"/>
              </a:rPr>
              <a:t>建设、轻运维的</a:t>
            </a:r>
            <a:r>
              <a:rPr lang="zh-CN" altLang="en-US" sz="2000" dirty="0" smtClean="0">
                <a:solidFill>
                  <a:prstClr val="black"/>
                </a:solidFill>
                <a:sym typeface="+mn-ea"/>
              </a:rPr>
              <a:t>根源，影响建环工程全过程均衡发展。自动化、智能化、</a:t>
            </a:r>
            <a:r>
              <a:rPr lang="en-US" altLang="zh-CN" sz="2000" dirty="0" smtClean="0">
                <a:solidFill>
                  <a:prstClr val="black"/>
                </a:solidFill>
                <a:sym typeface="+mn-ea"/>
              </a:rPr>
              <a:t>AI</a:t>
            </a:r>
            <a:r>
              <a:rPr lang="zh-CN" altLang="en-US" sz="2000" dirty="0" smtClean="0">
                <a:solidFill>
                  <a:prstClr val="black"/>
                </a:solidFill>
                <a:sym typeface="+mn-ea"/>
              </a:rPr>
              <a:t>在建环中应用迟缓也与此有关。</a:t>
            </a:r>
            <a:endParaRPr lang="en-US" altLang="zh-CN" sz="2000" dirty="0">
              <a:solidFill>
                <a:prstClr val="black"/>
              </a:solidFill>
              <a:sym typeface="+mn-ea"/>
            </a:endParaRPr>
          </a:p>
          <a:p>
            <a:pPr algn="just">
              <a:lnSpc>
                <a:spcPct val="150000"/>
              </a:lnSpc>
              <a:defRPr/>
            </a:pPr>
            <a:r>
              <a:rPr lang="zh-CN" altLang="en-US" sz="2000" dirty="0" smtClean="0">
                <a:solidFill>
                  <a:prstClr val="black"/>
                </a:solidFill>
                <a:sym typeface="+mn-ea"/>
              </a:rPr>
              <a:t>（</a:t>
            </a:r>
            <a:r>
              <a:rPr lang="en-US" altLang="zh-CN" sz="2000" dirty="0" smtClean="0">
                <a:solidFill>
                  <a:prstClr val="black"/>
                </a:solidFill>
                <a:sym typeface="+mn-ea"/>
              </a:rPr>
              <a:t>4</a:t>
            </a:r>
            <a:r>
              <a:rPr lang="zh-CN" altLang="en-US" sz="2000" dirty="0" smtClean="0">
                <a:solidFill>
                  <a:prstClr val="black"/>
                </a:solidFill>
                <a:sym typeface="+mn-ea"/>
              </a:rPr>
              <a:t>）</a:t>
            </a:r>
            <a:r>
              <a:rPr lang="zh-CN" altLang="en-US" sz="2000" dirty="0">
                <a:solidFill>
                  <a:prstClr val="black"/>
                </a:solidFill>
                <a:sym typeface="+mn-ea"/>
              </a:rPr>
              <a:t>强烈的建筑行业属性危及建环专业的生存</a:t>
            </a:r>
            <a:endParaRPr lang="en-US" altLang="zh-CN" sz="2000" dirty="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a:solidFill>
                  <a:prstClr val="black"/>
                </a:solidFill>
                <a:sym typeface="+mn-ea"/>
              </a:rPr>
              <a:t>强烈的建筑业属性，使社会上将建筑业视为建环专业唯一的行业属性；</a:t>
            </a:r>
            <a:endParaRPr lang="en-US" altLang="zh-CN" sz="2000" dirty="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a:solidFill>
                  <a:prstClr val="black"/>
                </a:solidFill>
                <a:sym typeface="+mn-ea"/>
              </a:rPr>
              <a:t>社会各行各业</a:t>
            </a:r>
            <a:r>
              <a:rPr lang="zh-CN" altLang="en-US" sz="2000" dirty="0" smtClean="0">
                <a:solidFill>
                  <a:prstClr val="black"/>
                </a:solidFill>
                <a:sym typeface="+mn-ea"/>
              </a:rPr>
              <a:t>都需要</a:t>
            </a:r>
            <a:r>
              <a:rPr lang="zh-CN" altLang="en-US" sz="2000" dirty="0">
                <a:solidFill>
                  <a:prstClr val="black"/>
                </a:solidFill>
                <a:sym typeface="+mn-ea"/>
              </a:rPr>
              <a:t>建环人才，建筑业的阴云，</a:t>
            </a:r>
            <a:r>
              <a:rPr lang="zh-CN" altLang="en-US" sz="2000" dirty="0" smtClean="0">
                <a:solidFill>
                  <a:prstClr val="black"/>
                </a:solidFill>
                <a:sym typeface="+mn-ea"/>
              </a:rPr>
              <a:t>却使建</a:t>
            </a:r>
            <a:r>
              <a:rPr lang="zh-CN" altLang="en-US" sz="2000" dirty="0">
                <a:solidFill>
                  <a:prstClr val="black"/>
                </a:solidFill>
                <a:sym typeface="+mn-ea"/>
              </a:rPr>
              <a:t>环</a:t>
            </a:r>
            <a:r>
              <a:rPr lang="zh-CN" altLang="en-US" sz="2000" dirty="0" smtClean="0">
                <a:solidFill>
                  <a:prstClr val="black"/>
                </a:solidFill>
                <a:sym typeface="+mn-ea"/>
              </a:rPr>
              <a:t>专业招生艰难；</a:t>
            </a:r>
            <a:endParaRPr lang="en-US" altLang="zh-CN" sz="2000" dirty="0">
              <a:solidFill>
                <a:prstClr val="black"/>
              </a:solidFill>
              <a:sym typeface="+mn-ea"/>
            </a:endParaRPr>
          </a:p>
          <a:p>
            <a:pPr marL="285750" indent="-285750" algn="just">
              <a:lnSpc>
                <a:spcPct val="150000"/>
              </a:lnSpc>
              <a:buFont typeface="Wingdings" panose="05000000000000000000" charset="0"/>
              <a:buChar char="ü"/>
              <a:defRPr/>
            </a:pPr>
            <a:r>
              <a:rPr lang="zh-CN" altLang="en-US" sz="2000" dirty="0">
                <a:solidFill>
                  <a:prstClr val="black"/>
                </a:solidFill>
                <a:sym typeface="+mn-ea"/>
              </a:rPr>
              <a:t>建筑业不景气，行业终会存在，建环</a:t>
            </a:r>
            <a:r>
              <a:rPr lang="zh-CN" altLang="en-US" sz="2000" dirty="0" smtClean="0">
                <a:solidFill>
                  <a:prstClr val="black"/>
                </a:solidFill>
                <a:sym typeface="+mn-ea"/>
              </a:rPr>
              <a:t>本科招生难，却可能化解建环专业。</a:t>
            </a:r>
            <a:endParaRPr lang="en-US" altLang="zh-CN" sz="2000" dirty="0">
              <a:solidFill>
                <a:prstClr val="black"/>
              </a:solidFill>
              <a:sym typeface="+mn-ea"/>
            </a:endParaRPr>
          </a:p>
          <a:p>
            <a:pPr algn="just">
              <a:lnSpc>
                <a:spcPct val="150000"/>
              </a:lnSpc>
              <a:defRPr/>
            </a:pPr>
            <a:endParaRPr lang="en-US" altLang="zh-CN" sz="2000" dirty="0">
              <a:solidFill>
                <a:prstClr val="black"/>
              </a:solidFill>
              <a:sym typeface="+mn-ea"/>
            </a:endParaRPr>
          </a:p>
          <a:p>
            <a:pPr>
              <a:lnSpc>
                <a:spcPct val="150000"/>
              </a:lnSpc>
              <a:defRPr/>
            </a:pPr>
            <a:endParaRPr lang="en-US" altLang="zh-CN" sz="2400" b="1" dirty="0">
              <a:solidFill>
                <a:prstClr val="black"/>
              </a:solidFill>
            </a:endParaRPr>
          </a:p>
          <a:p>
            <a:pPr algn="just">
              <a:lnSpc>
                <a:spcPct val="150000"/>
              </a:lnSpc>
              <a:defRPr/>
            </a:pPr>
            <a:r>
              <a:rPr lang="zh-CN" altLang="en-US" sz="2400" dirty="0" smtClean="0">
                <a:solidFill>
                  <a:srgbClr val="FF0000"/>
                </a:solidFill>
                <a:sym typeface="+mn-ea"/>
              </a:rPr>
              <a:t>   </a:t>
            </a:r>
            <a:endParaRPr lang="en-US" altLang="zh-CN" b="1" dirty="0">
              <a:solidFill>
                <a:srgbClr val="FF0000"/>
              </a:solidFill>
              <a:sym typeface="+mn-ea"/>
            </a:endParaRPr>
          </a:p>
          <a:p>
            <a:pPr indent="-285750" algn="just">
              <a:lnSpc>
                <a:spcPct val="150000"/>
              </a:lnSpc>
              <a:buFont typeface="Arial" panose="020B0604020202020204" pitchFamily="34" charset="0"/>
              <a:buChar char="•"/>
              <a:defRPr/>
            </a:pPr>
            <a:endParaRPr lang="en-US" altLang="zh-CN" dirty="0">
              <a:solidFill>
                <a:prstClr val="black"/>
              </a:solidFill>
              <a:sym typeface="+mn-ea"/>
            </a:endParaRPr>
          </a:p>
          <a:p>
            <a:pPr marL="285750" lvl="0" indent="-285750">
              <a:lnSpc>
                <a:spcPct val="150000"/>
              </a:lnSpc>
              <a:buFont typeface="Arial" panose="020B0604020202020204" pitchFamily="34" charset="0"/>
              <a:buChar char="•"/>
            </a:pPr>
            <a:endParaRPr lang="en-US" altLang="zh-CN" sz="2000" b="1" dirty="0">
              <a:solidFill>
                <a:prstClr val="black"/>
              </a:solidFill>
              <a:sym typeface="+mn-ea"/>
            </a:endParaRPr>
          </a:p>
          <a:p>
            <a:pPr marL="285750" indent="-285750">
              <a:lnSpc>
                <a:spcPct val="150000"/>
              </a:lnSpc>
              <a:buFont typeface="Arial" panose="020B0604020202020204" pitchFamily="34" charset="0"/>
              <a:buChar char="•"/>
            </a:pPr>
            <a:endParaRPr kumimoji="0" lang="zh-CN" altLang="zh-CN" sz="2200" b="1"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endParaRPr>
          </a:p>
        </p:txBody>
      </p:sp>
    </p:spTree>
  </p:cSld>
  <p:clrMapOvr>
    <a:masterClrMapping/>
  </p:clrMapOvr>
  <p:transition spd="med" advTm="32317">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90550" y="280036"/>
            <a:ext cx="6945367" cy="645160"/>
          </a:xfrm>
        </p:spPr>
        <p:txBody>
          <a:bodyPr/>
          <a:lstStyle/>
          <a:p>
            <a:r>
              <a:rPr lang="en-US" altLang="zh-CN" sz="3600" dirty="0"/>
              <a:t>2 </a:t>
            </a:r>
            <a:r>
              <a:rPr lang="zh-CN" altLang="en-US" sz="3600" dirty="0">
                <a:sym typeface="+mn-ea"/>
              </a:rPr>
              <a:t>建环专业与建筑业的祸福相依</a:t>
            </a:r>
            <a:endParaRPr lang="zh-CN" altLang="en-US" sz="3600" dirty="0"/>
          </a:p>
        </p:txBody>
      </p:sp>
      <p:sp>
        <p:nvSpPr>
          <p:cNvPr id="3" name="矩形 2"/>
          <p:cNvSpPr/>
          <p:nvPr/>
        </p:nvSpPr>
        <p:spPr>
          <a:xfrm>
            <a:off x="590550" y="924910"/>
            <a:ext cx="10949808" cy="4939814"/>
          </a:xfrm>
          <a:prstGeom prst="rect">
            <a:avLst/>
          </a:prstGeom>
        </p:spPr>
        <p:txBody>
          <a:bodyPr wrap="square">
            <a:spAutoFit/>
          </a:bodyPr>
          <a:lstStyle/>
          <a:p>
            <a:pPr>
              <a:lnSpc>
                <a:spcPct val="150000"/>
              </a:lnSpc>
              <a:defRPr/>
            </a:pPr>
            <a:r>
              <a:rPr lang="en-US" altLang="zh-CN" sz="2400" b="1" dirty="0">
                <a:solidFill>
                  <a:srgbClr val="FF0000"/>
                </a:solidFill>
                <a:sym typeface="+mn-ea"/>
              </a:rPr>
              <a:t>2.2</a:t>
            </a:r>
            <a:r>
              <a:rPr lang="zh-CN" altLang="en-US" sz="2400" b="1" dirty="0">
                <a:solidFill>
                  <a:srgbClr val="FF0000"/>
                </a:solidFill>
                <a:sym typeface="+mn-ea"/>
              </a:rPr>
              <a:t>  建筑业的不景气提供了建环创新发展机会</a:t>
            </a:r>
            <a:endParaRPr lang="en-US" altLang="zh-CN" sz="2400" b="1" dirty="0">
              <a:solidFill>
                <a:srgbClr val="FF0000"/>
              </a:solidFill>
              <a:sym typeface="+mn-ea"/>
            </a:endParaRPr>
          </a:p>
          <a:p>
            <a:pPr algn="just">
              <a:lnSpc>
                <a:spcPct val="150000"/>
              </a:lnSpc>
              <a:defRPr/>
            </a:pPr>
            <a:r>
              <a:rPr lang="zh-CN" altLang="en-US" sz="2000" b="1" dirty="0" smtClean="0">
                <a:solidFill>
                  <a:srgbClr val="FF0000"/>
                </a:solidFill>
                <a:sym typeface="+mn-ea"/>
              </a:rPr>
              <a:t>（</a:t>
            </a:r>
            <a:r>
              <a:rPr lang="en-US" altLang="zh-CN" sz="2000" b="1" dirty="0" smtClean="0">
                <a:solidFill>
                  <a:srgbClr val="FF0000"/>
                </a:solidFill>
                <a:sym typeface="+mn-ea"/>
              </a:rPr>
              <a:t>1</a:t>
            </a:r>
            <a:r>
              <a:rPr lang="zh-CN" altLang="en-US" sz="2000" b="1" dirty="0" smtClean="0">
                <a:solidFill>
                  <a:srgbClr val="FF0000"/>
                </a:solidFill>
                <a:sym typeface="+mn-ea"/>
              </a:rPr>
              <a:t>）不景气逼迫</a:t>
            </a:r>
            <a:r>
              <a:rPr lang="zh-CN" altLang="en-US" sz="2000" b="1" dirty="0">
                <a:solidFill>
                  <a:srgbClr val="FF0000"/>
                </a:solidFill>
                <a:sym typeface="+mn-ea"/>
              </a:rPr>
              <a:t>建筑业改革创新行业</a:t>
            </a:r>
            <a:r>
              <a:rPr lang="zh-CN" altLang="en-US" sz="2000" b="1" dirty="0" smtClean="0">
                <a:solidFill>
                  <a:srgbClr val="FF0000"/>
                </a:solidFill>
                <a:sym typeface="+mn-ea"/>
              </a:rPr>
              <a:t>模式，凤凰</a:t>
            </a:r>
            <a:r>
              <a:rPr lang="zh-CN" altLang="en-US" sz="2000" b="1" dirty="0">
                <a:solidFill>
                  <a:srgbClr val="FF0000"/>
                </a:solidFill>
                <a:sym typeface="+mn-ea"/>
              </a:rPr>
              <a:t>涅槃，浴火重生</a:t>
            </a:r>
            <a:endParaRPr lang="en-US" altLang="zh-CN" sz="2000" b="1" dirty="0">
              <a:solidFill>
                <a:srgbClr val="FF0000"/>
              </a:solidFill>
              <a:sym typeface="+mn-ea"/>
            </a:endParaRPr>
          </a:p>
          <a:p>
            <a:pPr marL="285750" indent="-285750" algn="just">
              <a:lnSpc>
                <a:spcPct val="150000"/>
              </a:lnSpc>
              <a:buFont typeface="Wingdings" panose="05000000000000000000" charset="0"/>
              <a:buChar char="ü"/>
              <a:defRPr/>
            </a:pPr>
            <a:r>
              <a:rPr lang="zh-CN" altLang="en-US" dirty="0" smtClean="0">
                <a:solidFill>
                  <a:prstClr val="black"/>
                </a:solidFill>
                <a:sym typeface="+mn-ea"/>
              </a:rPr>
              <a:t>城市</a:t>
            </a:r>
            <a:r>
              <a:rPr lang="zh-CN" altLang="en-US" dirty="0">
                <a:solidFill>
                  <a:prstClr val="black"/>
                </a:solidFill>
                <a:sym typeface="+mn-ea"/>
              </a:rPr>
              <a:t>提质更新、既有建筑改造、机电设备的更新换代，形成相应独立的建筑既有机电系统改造</a:t>
            </a:r>
            <a:r>
              <a:rPr lang="zh-CN" altLang="en-US" dirty="0" smtClean="0">
                <a:solidFill>
                  <a:prstClr val="black"/>
                </a:solidFill>
                <a:sym typeface="+mn-ea"/>
              </a:rPr>
              <a:t>市场；</a:t>
            </a:r>
            <a:endParaRPr lang="en-US" altLang="zh-CN"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dirty="0" smtClean="0">
                <a:solidFill>
                  <a:prstClr val="black"/>
                </a:solidFill>
                <a:sym typeface="+mn-ea"/>
              </a:rPr>
              <a:t>有</a:t>
            </a:r>
            <a:r>
              <a:rPr lang="zh-CN" altLang="en-US" dirty="0">
                <a:solidFill>
                  <a:prstClr val="black"/>
                </a:solidFill>
                <a:sym typeface="+mn-ea"/>
              </a:rPr>
              <a:t>可能</a:t>
            </a:r>
            <a:r>
              <a:rPr lang="zh-CN" altLang="en-US" dirty="0" smtClean="0">
                <a:solidFill>
                  <a:prstClr val="black"/>
                </a:solidFill>
                <a:sym typeface="+mn-ea"/>
              </a:rPr>
              <a:t>破解建筑业的“三板块”模式</a:t>
            </a:r>
            <a:r>
              <a:rPr lang="zh-CN" altLang="en-US" dirty="0">
                <a:solidFill>
                  <a:prstClr val="black"/>
                </a:solidFill>
                <a:sym typeface="+mn-ea"/>
              </a:rPr>
              <a:t>，使建环专业成为建筑业的主导专业</a:t>
            </a:r>
            <a:r>
              <a:rPr lang="zh-CN" altLang="en-US" dirty="0" smtClean="0">
                <a:solidFill>
                  <a:prstClr val="black"/>
                </a:solidFill>
                <a:sym typeface="+mn-ea"/>
              </a:rPr>
              <a:t>之一；</a:t>
            </a:r>
            <a:endParaRPr lang="en-US" altLang="zh-CN"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dirty="0">
                <a:solidFill>
                  <a:prstClr val="black"/>
                </a:solidFill>
                <a:sym typeface="+mn-ea"/>
              </a:rPr>
              <a:t>建环专业</a:t>
            </a:r>
            <a:r>
              <a:rPr lang="zh-CN" altLang="en-US" dirty="0" smtClean="0">
                <a:solidFill>
                  <a:prstClr val="black"/>
                </a:solidFill>
                <a:sym typeface="+mn-ea"/>
              </a:rPr>
              <a:t>成为自主专业，必须贯通建环工程全过程。</a:t>
            </a:r>
            <a:endParaRPr lang="en-US" altLang="zh-CN" dirty="0">
              <a:solidFill>
                <a:prstClr val="black"/>
              </a:solidFill>
              <a:sym typeface="+mn-ea"/>
            </a:endParaRPr>
          </a:p>
          <a:p>
            <a:pPr algn="just">
              <a:lnSpc>
                <a:spcPct val="150000"/>
              </a:lnSpc>
              <a:defRPr/>
            </a:pPr>
            <a:r>
              <a:rPr lang="zh-CN" altLang="en-US" sz="2000" b="1" dirty="0" smtClean="0">
                <a:solidFill>
                  <a:srgbClr val="FF0000"/>
                </a:solidFill>
                <a:sym typeface="+mn-ea"/>
              </a:rPr>
              <a:t>（</a:t>
            </a:r>
            <a:r>
              <a:rPr lang="en-US" altLang="zh-CN" sz="2000" b="1" dirty="0" smtClean="0">
                <a:solidFill>
                  <a:srgbClr val="FF0000"/>
                </a:solidFill>
                <a:sym typeface="+mn-ea"/>
              </a:rPr>
              <a:t>2</a:t>
            </a:r>
            <a:r>
              <a:rPr lang="zh-CN" altLang="en-US" sz="2000" b="1" dirty="0" smtClean="0">
                <a:solidFill>
                  <a:srgbClr val="FF0000"/>
                </a:solidFill>
                <a:sym typeface="+mn-ea"/>
              </a:rPr>
              <a:t>）对建环专业教育的新要求</a:t>
            </a:r>
            <a:endParaRPr lang="en-US" altLang="zh-CN" sz="2000" b="1" dirty="0">
              <a:solidFill>
                <a:srgbClr val="FF0000"/>
              </a:solidFill>
              <a:sym typeface="+mn-ea"/>
            </a:endParaRPr>
          </a:p>
          <a:p>
            <a:pPr marL="285750" indent="-285750" algn="just">
              <a:lnSpc>
                <a:spcPct val="150000"/>
              </a:lnSpc>
              <a:buFont typeface="Wingdings" panose="05000000000000000000" charset="0"/>
              <a:buChar char="ü"/>
              <a:defRPr/>
            </a:pPr>
            <a:r>
              <a:rPr lang="zh-CN" altLang="en-US" dirty="0">
                <a:solidFill>
                  <a:prstClr val="black"/>
                </a:solidFill>
                <a:sym typeface="+mn-ea"/>
              </a:rPr>
              <a:t>重视</a:t>
            </a:r>
            <a:r>
              <a:rPr lang="zh-CN" altLang="en-US" dirty="0" smtClean="0">
                <a:solidFill>
                  <a:prstClr val="black"/>
                </a:solidFill>
                <a:sym typeface="+mn-ea"/>
              </a:rPr>
              <a:t>贯通全过程的建环工程知识体系和工程能力；</a:t>
            </a:r>
            <a:endParaRPr lang="en-US" altLang="zh-CN"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dirty="0" smtClean="0">
                <a:solidFill>
                  <a:prstClr val="black"/>
                </a:solidFill>
                <a:sym typeface="+mn-ea"/>
              </a:rPr>
              <a:t>关注更</a:t>
            </a:r>
            <a:r>
              <a:rPr lang="zh-CN" altLang="en-US" dirty="0">
                <a:solidFill>
                  <a:prstClr val="black"/>
                </a:solidFill>
                <a:sym typeface="+mn-ea"/>
              </a:rPr>
              <a:t>开阔的社会</a:t>
            </a:r>
            <a:r>
              <a:rPr lang="zh-CN" altLang="en-US" dirty="0" smtClean="0">
                <a:solidFill>
                  <a:prstClr val="black"/>
                </a:solidFill>
                <a:sym typeface="+mn-ea"/>
              </a:rPr>
              <a:t>领域，面对更多行业（或泛行业）培养服务于社会新需求的建环本科生。</a:t>
            </a:r>
            <a:endParaRPr lang="en-US" altLang="zh-CN" dirty="0">
              <a:solidFill>
                <a:prstClr val="black"/>
              </a:solidFill>
              <a:sym typeface="+mn-ea"/>
            </a:endParaRPr>
          </a:p>
          <a:p>
            <a:pPr algn="just">
              <a:lnSpc>
                <a:spcPct val="150000"/>
              </a:lnSpc>
              <a:defRPr/>
            </a:pPr>
            <a:r>
              <a:rPr lang="zh-CN" altLang="en-US" sz="2000" b="1" dirty="0">
                <a:solidFill>
                  <a:srgbClr val="FF0000"/>
                </a:solidFill>
                <a:sym typeface="+mn-ea"/>
              </a:rPr>
              <a:t>（</a:t>
            </a:r>
            <a:r>
              <a:rPr lang="en-US" altLang="zh-CN" sz="2000" b="1" dirty="0">
                <a:solidFill>
                  <a:srgbClr val="FF0000"/>
                </a:solidFill>
                <a:sym typeface="+mn-ea"/>
              </a:rPr>
              <a:t>3</a:t>
            </a:r>
            <a:r>
              <a:rPr lang="zh-CN" altLang="en-US" sz="2000" b="1" dirty="0">
                <a:solidFill>
                  <a:srgbClr val="FF0000"/>
                </a:solidFill>
                <a:sym typeface="+mn-ea"/>
              </a:rPr>
              <a:t>）建环创新发展需要建环专业课程与教材建设的创新</a:t>
            </a:r>
            <a:endParaRPr lang="en-US" altLang="zh-CN" sz="2000" b="1" dirty="0">
              <a:solidFill>
                <a:srgbClr val="FF0000"/>
              </a:solidFill>
              <a:sym typeface="+mn-ea"/>
            </a:endParaRPr>
          </a:p>
          <a:p>
            <a:pPr marL="285750" indent="-285750" algn="just">
              <a:lnSpc>
                <a:spcPct val="150000"/>
              </a:lnSpc>
              <a:buFont typeface="Wingdings" panose="05000000000000000000" charset="0"/>
              <a:buChar char="ü"/>
              <a:defRPr/>
            </a:pPr>
            <a:r>
              <a:rPr lang="zh-CN" altLang="en-US" dirty="0" smtClean="0">
                <a:solidFill>
                  <a:prstClr val="black"/>
                </a:solidFill>
                <a:sym typeface="+mn-ea"/>
              </a:rPr>
              <a:t>工程界</a:t>
            </a:r>
            <a:r>
              <a:rPr lang="zh-CN" altLang="en-US" dirty="0">
                <a:solidFill>
                  <a:prstClr val="black"/>
                </a:solidFill>
                <a:sym typeface="+mn-ea"/>
              </a:rPr>
              <a:t>和教育界都需要</a:t>
            </a:r>
            <a:r>
              <a:rPr lang="zh-CN" altLang="en-US" dirty="0" smtClean="0">
                <a:solidFill>
                  <a:prstClr val="black"/>
                </a:solidFill>
                <a:sym typeface="+mn-ea"/>
              </a:rPr>
              <a:t>认清新时代</a:t>
            </a:r>
            <a:r>
              <a:rPr lang="zh-CN" altLang="en-US" dirty="0">
                <a:solidFill>
                  <a:prstClr val="black"/>
                </a:solidFill>
                <a:sym typeface="+mn-ea"/>
              </a:rPr>
              <a:t>对建环专业的新</a:t>
            </a:r>
            <a:r>
              <a:rPr lang="zh-CN" altLang="en-US" dirty="0" smtClean="0">
                <a:solidFill>
                  <a:prstClr val="black"/>
                </a:solidFill>
                <a:sym typeface="+mn-ea"/>
              </a:rPr>
              <a:t>要求；</a:t>
            </a:r>
            <a:endParaRPr lang="en-US" altLang="zh-CN" dirty="0" smtClean="0">
              <a:solidFill>
                <a:prstClr val="black"/>
              </a:solidFill>
              <a:sym typeface="+mn-ea"/>
            </a:endParaRPr>
          </a:p>
          <a:p>
            <a:pPr marL="285750" indent="-285750" algn="just">
              <a:lnSpc>
                <a:spcPct val="150000"/>
              </a:lnSpc>
              <a:buFont typeface="Wingdings" panose="05000000000000000000" charset="0"/>
              <a:buChar char="ü"/>
              <a:defRPr/>
            </a:pPr>
            <a:r>
              <a:rPr lang="zh-CN" altLang="en-US" dirty="0">
                <a:solidFill>
                  <a:prstClr val="black"/>
                </a:solidFill>
                <a:sym typeface="+mn-ea"/>
              </a:rPr>
              <a:t>工程界和</a:t>
            </a:r>
            <a:r>
              <a:rPr lang="zh-CN" altLang="en-US" dirty="0" smtClean="0">
                <a:solidFill>
                  <a:prstClr val="black"/>
                </a:solidFill>
                <a:sym typeface="+mn-ea"/>
              </a:rPr>
              <a:t>教育界</a:t>
            </a:r>
            <a:r>
              <a:rPr lang="zh-CN" altLang="en-US" b="1" dirty="0" smtClean="0">
                <a:solidFill>
                  <a:prstClr val="black"/>
                </a:solidFill>
                <a:sym typeface="+mn-ea"/>
              </a:rPr>
              <a:t>合作贯通建环工程全过程，创新</a:t>
            </a:r>
            <a:r>
              <a:rPr lang="zh-CN" altLang="en-US" b="1" dirty="0">
                <a:solidFill>
                  <a:prstClr val="black"/>
                </a:solidFill>
                <a:sym typeface="+mn-ea"/>
              </a:rPr>
              <a:t>建环</a:t>
            </a:r>
            <a:r>
              <a:rPr lang="zh-CN" altLang="en-US" b="1" dirty="0" smtClean="0">
                <a:solidFill>
                  <a:prstClr val="black"/>
                </a:solidFill>
                <a:sym typeface="+mn-ea"/>
              </a:rPr>
              <a:t>本科课程体系与教材。</a:t>
            </a:r>
            <a:endParaRPr lang="en-US" altLang="zh-CN" b="1" dirty="0">
              <a:solidFill>
                <a:prstClr val="black"/>
              </a:solidFill>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31"/>
          <p:cNvSpPr>
            <a:spLocks noGrp="1"/>
          </p:cNvSpPr>
          <p:nvPr>
            <p:ph type="body" sz="quarter" idx="10"/>
          </p:nvPr>
        </p:nvSpPr>
        <p:spPr>
          <a:xfrm>
            <a:off x="590550" y="286496"/>
            <a:ext cx="11601450" cy="646331"/>
          </a:xfrm>
        </p:spPr>
        <p:txBody>
          <a:bodyPr/>
          <a:lstStyle/>
          <a:p>
            <a:r>
              <a:rPr lang="en-US" altLang="zh-CN" sz="3600" dirty="0" smtClean="0">
                <a:latin typeface="微软雅黑" panose="020B0503020204020204" charset="-122"/>
              </a:rPr>
              <a:t>3 </a:t>
            </a:r>
            <a:r>
              <a:rPr lang="zh-CN" altLang="en-US" sz="3600" dirty="0" smtClean="0">
                <a:latin typeface="微软雅黑" panose="020B0503020204020204" charset="-122"/>
                <a:sym typeface="+mn-ea"/>
              </a:rPr>
              <a:t>新时代催生新产业 </a:t>
            </a:r>
            <a:r>
              <a:rPr lang="en-US" altLang="zh-CN" sz="3600" dirty="0" smtClean="0">
                <a:latin typeface="微软雅黑" panose="020B0503020204020204" charset="-122"/>
                <a:sym typeface="+mn-ea"/>
              </a:rPr>
              <a:t>——</a:t>
            </a:r>
            <a:r>
              <a:rPr lang="zh-CN" altLang="en-US" sz="3600" dirty="0" smtClean="0">
                <a:latin typeface="微软雅黑" panose="020B0503020204020204" charset="-122"/>
                <a:sym typeface="+mn-ea"/>
              </a:rPr>
              <a:t>“综合能源服务业”</a:t>
            </a:r>
            <a:endParaRPr lang="zh-CN" altLang="zh-CN" sz="3600" dirty="0">
              <a:latin typeface="微软雅黑" panose="020B0503020204020204" charset="-122"/>
            </a:endParaRPr>
          </a:p>
        </p:txBody>
      </p:sp>
      <p:sp>
        <p:nvSpPr>
          <p:cNvPr id="2" name="文本框 1"/>
          <p:cNvSpPr txBox="1"/>
          <p:nvPr/>
        </p:nvSpPr>
        <p:spPr>
          <a:xfrm>
            <a:off x="495958" y="963064"/>
            <a:ext cx="11166656" cy="2122805"/>
          </a:xfrm>
          <a:prstGeom prst="rect">
            <a:avLst/>
          </a:prstGeom>
        </p:spPr>
        <p:txBody>
          <a:bodyPr wrap="square" anchor="t">
            <a:spAutoFit/>
          </a:bodyPr>
          <a:lstStyle/>
          <a:p>
            <a:pPr algn="just">
              <a:lnSpc>
                <a:spcPct val="150000"/>
              </a:lnSpc>
              <a:defRPr/>
            </a:pPr>
            <a:r>
              <a:rPr lang="en-US" altLang="zh-CN" sz="2800" b="1" dirty="0" smtClean="0">
                <a:solidFill>
                  <a:srgbClr val="FF0000"/>
                </a:solidFill>
                <a:latin typeface="Arial" panose="020B0604020202020204"/>
                <a:ea typeface="微软雅黑" panose="020B0503020204020204" charset="-122"/>
                <a:sym typeface="+mn-ea"/>
              </a:rPr>
              <a:t>3.1  </a:t>
            </a:r>
            <a:r>
              <a:rPr lang="zh-CN" altLang="zh-CN" sz="2800" b="1" dirty="0" smtClean="0">
                <a:solidFill>
                  <a:srgbClr val="FF0000"/>
                </a:solidFill>
                <a:latin typeface="Arial" panose="020B0604020202020204"/>
                <a:ea typeface="微软雅黑" panose="020B0503020204020204" charset="-122"/>
                <a:sym typeface="+mn-ea"/>
              </a:rPr>
              <a:t>社会</a:t>
            </a:r>
            <a:r>
              <a:rPr lang="zh-CN" altLang="en-US" sz="2800" b="1" dirty="0" smtClean="0">
                <a:solidFill>
                  <a:srgbClr val="FF0000"/>
                </a:solidFill>
                <a:latin typeface="Arial" panose="020B0604020202020204"/>
                <a:ea typeface="微软雅黑" panose="020B0503020204020204" charset="-122"/>
                <a:sym typeface="+mn-ea"/>
              </a:rPr>
              <a:t>发展的</a:t>
            </a:r>
            <a:r>
              <a:rPr lang="zh-CN" altLang="en-US" sz="2800" b="1" dirty="0">
                <a:solidFill>
                  <a:srgbClr val="FF0000"/>
                </a:solidFill>
                <a:latin typeface="Arial" panose="020B0604020202020204"/>
                <a:ea typeface="微软雅黑" panose="020B0503020204020204" charset="-122"/>
                <a:sym typeface="+mn-ea"/>
              </a:rPr>
              <a:t>新</a:t>
            </a:r>
            <a:r>
              <a:rPr lang="zh-CN" altLang="en-US" sz="2800" b="1" dirty="0" smtClean="0">
                <a:solidFill>
                  <a:srgbClr val="FF0000"/>
                </a:solidFill>
                <a:latin typeface="Arial" panose="020B0604020202020204"/>
                <a:ea typeface="微软雅黑" panose="020B0503020204020204" charset="-122"/>
                <a:sym typeface="+mn-ea"/>
              </a:rPr>
              <a:t>需求</a:t>
            </a:r>
            <a:r>
              <a:rPr lang="en-US" altLang="zh-CN" sz="2800" b="1" dirty="0" smtClean="0">
                <a:solidFill>
                  <a:srgbClr val="FF0000"/>
                </a:solidFill>
                <a:latin typeface="Arial" panose="020B0604020202020204"/>
                <a:ea typeface="微软雅黑" panose="020B0503020204020204" charset="-122"/>
                <a:sym typeface="+mn-ea"/>
              </a:rPr>
              <a:t>——</a:t>
            </a:r>
            <a:r>
              <a:rPr lang="zh-CN" altLang="en-US" sz="2800" b="1" dirty="0" smtClean="0">
                <a:solidFill>
                  <a:srgbClr val="FF0000"/>
                </a:solidFill>
                <a:latin typeface="Arial" panose="020B0604020202020204"/>
                <a:ea typeface="微软雅黑" panose="020B0503020204020204" charset="-122"/>
                <a:sym typeface="+mn-ea"/>
              </a:rPr>
              <a:t>高品质</a:t>
            </a:r>
            <a:r>
              <a:rPr lang="zh-CN" altLang="en-US" sz="2800" b="1" dirty="0">
                <a:solidFill>
                  <a:srgbClr val="FF0000"/>
                </a:solidFill>
                <a:latin typeface="Arial" panose="020B0604020202020204"/>
                <a:ea typeface="微软雅黑" panose="020B0503020204020204" charset="-122"/>
                <a:sym typeface="+mn-ea"/>
              </a:rPr>
              <a:t>人工</a:t>
            </a:r>
            <a:r>
              <a:rPr lang="zh-CN" altLang="en-US" sz="2800" b="1" dirty="0" smtClean="0">
                <a:solidFill>
                  <a:srgbClr val="FF0000"/>
                </a:solidFill>
                <a:latin typeface="Arial" panose="020B0604020202020204"/>
                <a:ea typeface="微软雅黑" panose="020B0503020204020204" charset="-122"/>
                <a:sym typeface="+mn-ea"/>
              </a:rPr>
              <a:t>环境的营造</a:t>
            </a:r>
            <a:endParaRPr lang="zh-CN" altLang="en-US" sz="2800" b="1" dirty="0" smtClean="0">
              <a:solidFill>
                <a:srgbClr val="FF0000"/>
              </a:solidFill>
              <a:latin typeface="Arial" panose="020B0604020202020204"/>
              <a:ea typeface="微软雅黑" panose="020B0503020204020204" charset="-122"/>
            </a:endParaRPr>
          </a:p>
          <a:p>
            <a:pPr marL="285750" lvl="0" indent="-285750" algn="just">
              <a:lnSpc>
                <a:spcPct val="150000"/>
              </a:lnSpc>
              <a:buFont typeface="Wingdings" panose="05000000000000000000" charset="0"/>
              <a:buChar char="ü"/>
              <a:defRPr/>
            </a:pPr>
            <a:r>
              <a:rPr kumimoji="0" lang="zh-CN"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rPr>
              <a:t>高品质</a:t>
            </a:r>
            <a:r>
              <a:rPr lang="zh-CN" altLang="en-US" sz="2000" dirty="0" smtClean="0">
                <a:solidFill>
                  <a:prstClr val="black"/>
                </a:solidFill>
                <a:sym typeface="+mn-ea"/>
              </a:rPr>
              <a:t>生活</a:t>
            </a:r>
            <a:r>
              <a:rPr kumimoji="0" lang="zh-CN"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rPr>
              <a:t>的</a:t>
            </a:r>
            <a:r>
              <a:rPr kumimoji="0" lang="zh-CN" altLang="en-US"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rPr>
              <a:t>民用建筑环境新需求</a:t>
            </a:r>
            <a:r>
              <a:rPr kumimoji="0" lang="zh-CN"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rPr>
              <a:t>；</a:t>
            </a:r>
            <a:endParaRPr kumimoji="0" lang="en-US"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endParaRPr>
          </a:p>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ü"/>
              <a:defRPr/>
            </a:pPr>
            <a:r>
              <a:rPr kumimoji="0" lang="zh-CN" altLang="en-US"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rPr>
              <a:t>新质生产力的生产空间环境新需求；</a:t>
            </a:r>
            <a:endParaRPr kumimoji="0" lang="en-US"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endParaRPr>
          </a:p>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ü"/>
              <a:defRPr/>
            </a:pPr>
            <a:r>
              <a:rPr lang="zh-CN" altLang="en-US" sz="2000" dirty="0" smtClean="0">
                <a:solidFill>
                  <a:prstClr val="black"/>
                </a:solidFill>
                <a:latin typeface="Arial" panose="020B0604020202020204"/>
                <a:ea typeface="微软雅黑" panose="020B0503020204020204" charset="-122"/>
                <a:sym typeface="+mn-ea"/>
              </a:rPr>
              <a:t>现代科技研发设施的环境新需求</a:t>
            </a:r>
            <a:r>
              <a:rPr kumimoji="0" lang="zh-CN" altLang="en-US"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rPr>
              <a:t>。</a:t>
            </a:r>
            <a:endParaRPr kumimoji="0" lang="en-US" altLang="zh-CN" sz="200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p:txBody>
      </p:sp>
      <p:sp>
        <p:nvSpPr>
          <p:cNvPr id="33" name="TextBox 12"/>
          <p:cNvSpPr txBox="1"/>
          <p:nvPr/>
        </p:nvSpPr>
        <p:spPr>
          <a:xfrm>
            <a:off x="495958" y="2904002"/>
            <a:ext cx="10922816" cy="5586145"/>
          </a:xfrm>
          <a:prstGeom prst="rect">
            <a:avLst/>
          </a:prstGeom>
          <a:noFill/>
        </p:spPr>
        <p:txBody>
          <a:bodyPr wrap="square" rtlCol="0">
            <a:spAutoFit/>
          </a:bodyPr>
          <a:lstStyle/>
          <a:p>
            <a:pPr lvl="0" algn="just">
              <a:lnSpc>
                <a:spcPct val="150000"/>
              </a:lnSpc>
              <a:spcBef>
                <a:spcPts val="600"/>
              </a:spcBef>
              <a:defRPr/>
            </a:pPr>
            <a:r>
              <a:rPr lang="en-US" altLang="zh-CN" sz="2800" b="1" dirty="0" smtClean="0">
                <a:solidFill>
                  <a:srgbClr val="FF0000"/>
                </a:solidFill>
                <a:latin typeface="Arial" panose="020B0604020202020204"/>
                <a:ea typeface="微软雅黑" panose="020B0503020204020204" charset="-122"/>
                <a:sym typeface="+mn-ea"/>
              </a:rPr>
              <a:t>3.2 </a:t>
            </a:r>
            <a:r>
              <a:rPr lang="zh-CN" altLang="en-US" sz="2800" b="1" dirty="0">
                <a:solidFill>
                  <a:srgbClr val="FF0000"/>
                </a:solidFill>
                <a:latin typeface="Arial" panose="020B0604020202020204"/>
                <a:ea typeface="微软雅黑" panose="020B0503020204020204" charset="-122"/>
                <a:sym typeface="+mn-ea"/>
              </a:rPr>
              <a:t>实现国家</a:t>
            </a:r>
            <a:r>
              <a:rPr lang="zh-CN" altLang="zh-CN" sz="2800" b="1" dirty="0">
                <a:solidFill>
                  <a:srgbClr val="FF0000"/>
                </a:solidFill>
                <a:latin typeface="Arial" panose="020B0604020202020204"/>
                <a:ea typeface="微软雅黑" panose="020B0503020204020204" charset="-122"/>
                <a:sym typeface="+mn-ea"/>
              </a:rPr>
              <a:t>“双碳”</a:t>
            </a:r>
            <a:r>
              <a:rPr lang="zh-CN" altLang="zh-CN" sz="2800" b="1" dirty="0" smtClean="0">
                <a:solidFill>
                  <a:srgbClr val="FF0000"/>
                </a:solidFill>
                <a:latin typeface="Arial" panose="020B0604020202020204"/>
                <a:ea typeface="微软雅黑" panose="020B0503020204020204" charset="-122"/>
                <a:sym typeface="+mn-ea"/>
              </a:rPr>
              <a:t>目标</a:t>
            </a:r>
            <a:r>
              <a:rPr lang="zh-CN" altLang="en-US" sz="2800" b="1" dirty="0" smtClean="0">
                <a:solidFill>
                  <a:srgbClr val="FF0000"/>
                </a:solidFill>
                <a:latin typeface="Arial" panose="020B0604020202020204"/>
                <a:ea typeface="微软雅黑" panose="020B0503020204020204" charset="-122"/>
                <a:sym typeface="+mn-ea"/>
              </a:rPr>
              <a:t>的新需求 </a:t>
            </a:r>
            <a:r>
              <a:rPr lang="en-US" altLang="zh-CN" sz="2800" b="1" dirty="0" smtClean="0">
                <a:solidFill>
                  <a:srgbClr val="FF0000"/>
                </a:solidFill>
                <a:latin typeface="Arial" panose="020B0604020202020204"/>
                <a:ea typeface="微软雅黑" panose="020B0503020204020204" charset="-122"/>
                <a:sym typeface="+mn-ea"/>
              </a:rPr>
              <a:t>——</a:t>
            </a:r>
            <a:r>
              <a:rPr lang="zh-CN" altLang="en-US" sz="2800" b="1" dirty="0" smtClean="0">
                <a:solidFill>
                  <a:srgbClr val="FF0000"/>
                </a:solidFill>
                <a:latin typeface="Arial" panose="020B0604020202020204"/>
                <a:ea typeface="微软雅黑" panose="020B0503020204020204" charset="-122"/>
                <a:sym typeface="+mn-ea"/>
              </a:rPr>
              <a:t>能源转型</a:t>
            </a:r>
            <a:endParaRPr lang="en-US" altLang="zh-CN" sz="2800" b="1" dirty="0" smtClean="0">
              <a:solidFill>
                <a:srgbClr val="FF0000"/>
              </a:solidFill>
              <a:latin typeface="Arial" panose="020B0604020202020204"/>
              <a:ea typeface="微软雅黑" panose="020B0503020204020204" charset="-122"/>
              <a:sym typeface="+mn-ea"/>
            </a:endParaRPr>
          </a:p>
          <a:p>
            <a:pPr marL="285750" marR="0" lvl="0" indent="-285750" algn="just" fontAlgn="auto">
              <a:lnSpc>
                <a:spcPct val="150000"/>
              </a:lnSpc>
              <a:spcBef>
                <a:spcPts val="600"/>
              </a:spcBef>
              <a:spcAft>
                <a:spcPts val="0"/>
              </a:spcAft>
              <a:buClrTx/>
              <a:buSzTx/>
              <a:buFont typeface="Wingdings" panose="05000000000000000000" charset="0"/>
              <a:buChar char="ü"/>
              <a:defRPr/>
            </a:pPr>
            <a:r>
              <a:rPr lang="zh-CN" altLang="en-US" sz="2000" dirty="0">
                <a:solidFill>
                  <a:prstClr val="black"/>
                </a:solidFill>
                <a:sym typeface="+mn-ea"/>
              </a:rPr>
              <a:t>国家实施 </a:t>
            </a:r>
            <a:r>
              <a:rPr lang="zh-CN" altLang="zh-CN" sz="2000" dirty="0">
                <a:solidFill>
                  <a:prstClr val="black"/>
                </a:solidFill>
                <a:sym typeface="+mn-ea"/>
              </a:rPr>
              <a:t>“双碳”目标全国一盘棋</a:t>
            </a:r>
            <a:r>
              <a:rPr lang="zh-CN" altLang="en-US" sz="2000" dirty="0">
                <a:solidFill>
                  <a:prstClr val="black"/>
                </a:solidFill>
                <a:sym typeface="+mn-ea"/>
              </a:rPr>
              <a:t>，</a:t>
            </a:r>
            <a:r>
              <a:rPr lang="zh-CN" altLang="zh-CN" sz="2000" dirty="0">
                <a:solidFill>
                  <a:srgbClr val="FF0000"/>
                </a:solidFill>
                <a:sym typeface="+mn-ea"/>
              </a:rPr>
              <a:t>从“能</a:t>
            </a:r>
            <a:r>
              <a:rPr lang="zh-CN" altLang="en-US" sz="2000" dirty="0">
                <a:solidFill>
                  <a:srgbClr val="FF0000"/>
                </a:solidFill>
                <a:sym typeface="+mn-ea"/>
              </a:rPr>
              <a:t>耗</a:t>
            </a:r>
            <a:r>
              <a:rPr lang="zh-CN" altLang="zh-CN" sz="2000" dirty="0">
                <a:solidFill>
                  <a:srgbClr val="FF0000"/>
                </a:solidFill>
                <a:sym typeface="+mn-ea"/>
              </a:rPr>
              <a:t>双控”转变为“碳排双控</a:t>
            </a:r>
            <a:r>
              <a:rPr lang="zh-CN" altLang="zh-CN" sz="2000" dirty="0" smtClean="0">
                <a:solidFill>
                  <a:srgbClr val="FF0000"/>
                </a:solidFill>
                <a:sym typeface="+mn-ea"/>
              </a:rPr>
              <a:t>”</a:t>
            </a:r>
            <a:r>
              <a:rPr lang="zh-CN" altLang="en-US" sz="2000" dirty="0" smtClean="0">
                <a:solidFill>
                  <a:srgbClr val="FF0000"/>
                </a:solidFill>
                <a:sym typeface="+mn-ea"/>
              </a:rPr>
              <a:t> </a:t>
            </a:r>
            <a:r>
              <a:rPr lang="zh-CN" altLang="zh-CN" sz="2000" dirty="0" smtClean="0">
                <a:solidFill>
                  <a:srgbClr val="FF0000"/>
                </a:solidFill>
                <a:sym typeface="+mn-ea"/>
              </a:rPr>
              <a:t>；</a:t>
            </a:r>
            <a:endParaRPr lang="en-US" altLang="zh-CN" sz="2000" dirty="0">
              <a:solidFill>
                <a:srgbClr val="FF0000"/>
              </a:solidFill>
            </a:endParaRPr>
          </a:p>
          <a:p>
            <a:pPr marL="285750" lvl="0" indent="-285750" algn="just">
              <a:lnSpc>
                <a:spcPct val="150000"/>
              </a:lnSpc>
              <a:spcBef>
                <a:spcPts val="600"/>
              </a:spcBef>
              <a:buFont typeface="Wingdings" panose="05000000000000000000" charset="0"/>
              <a:buChar char="ü"/>
              <a:defRPr/>
            </a:pPr>
            <a:r>
              <a:rPr lang="zh-CN" altLang="en-US" sz="2000" dirty="0" smtClean="0">
                <a:solidFill>
                  <a:prstClr val="black"/>
                </a:solidFill>
                <a:sym typeface="+mn-ea"/>
              </a:rPr>
              <a:t>国家公共机构绿色低碳引领行动</a:t>
            </a:r>
            <a:r>
              <a:rPr lang="zh-CN" altLang="en-US" sz="2000" dirty="0" smtClean="0">
                <a:solidFill>
                  <a:srgbClr val="FF0000"/>
                </a:solidFill>
                <a:sym typeface="+mn-ea"/>
              </a:rPr>
              <a:t>推动公共机构能源</a:t>
            </a:r>
            <a:r>
              <a:rPr lang="zh-CN" altLang="zh-CN" sz="2000" dirty="0" smtClean="0">
                <a:solidFill>
                  <a:srgbClr val="FF0000"/>
                </a:solidFill>
                <a:sym typeface="+mn-ea"/>
              </a:rPr>
              <a:t>电气化</a:t>
            </a:r>
            <a:r>
              <a:rPr lang="zh-CN" altLang="en-US" sz="2000" dirty="0" smtClean="0">
                <a:solidFill>
                  <a:srgbClr val="FF0000"/>
                </a:solidFill>
                <a:sym typeface="+mn-ea"/>
              </a:rPr>
              <a:t>；</a:t>
            </a:r>
            <a:endParaRPr lang="en-US" altLang="zh-CN" sz="2000" dirty="0" smtClean="0">
              <a:solidFill>
                <a:srgbClr val="FF0000"/>
              </a:solidFill>
              <a:sym typeface="+mn-ea"/>
            </a:endParaRPr>
          </a:p>
          <a:p>
            <a:pPr marL="285750" indent="-285750" algn="just">
              <a:lnSpc>
                <a:spcPct val="150000"/>
              </a:lnSpc>
              <a:spcBef>
                <a:spcPts val="600"/>
              </a:spcBef>
              <a:buFont typeface="Wingdings" panose="05000000000000000000" charset="0"/>
              <a:buChar char="ü"/>
              <a:defRPr/>
            </a:pPr>
            <a:r>
              <a:rPr kumimoji="0" lang="zh-CN"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rPr>
              <a:t>国家《电力需求侧管理办法（2023 -2027）》</a:t>
            </a:r>
            <a:r>
              <a:rPr kumimoji="0" lang="zh-CN" altLang="zh-CN" sz="2000" i="0" u="none" strike="noStrike" kern="1200" cap="none" spc="0" normalizeH="0" baseline="0" noProof="0" dirty="0" smtClean="0">
                <a:ln>
                  <a:noFill/>
                </a:ln>
                <a:solidFill>
                  <a:srgbClr val="FF0000"/>
                </a:solidFill>
                <a:effectLst/>
                <a:uLnTx/>
                <a:uFillTx/>
                <a:latin typeface="Arial" panose="020B0604020202020204"/>
                <a:ea typeface="微软雅黑" panose="020B0503020204020204" charset="-122"/>
                <a:cs typeface="+mn-cs"/>
                <a:sym typeface="+mn-ea"/>
              </a:rPr>
              <a:t>促进</a:t>
            </a:r>
            <a:r>
              <a:rPr kumimoji="0" lang="zh-CN" altLang="zh-CN" sz="2000" i="0" u="none" strike="noStrike" kern="1200" cap="none" spc="0" normalizeH="0" baseline="0" noProof="0" dirty="0">
                <a:ln>
                  <a:noFill/>
                </a:ln>
                <a:solidFill>
                  <a:srgbClr val="FF0000"/>
                </a:solidFill>
                <a:effectLst/>
                <a:uLnTx/>
                <a:uFillTx/>
                <a:latin typeface="Arial" panose="020B0604020202020204"/>
                <a:ea typeface="微软雅黑" panose="020B0503020204020204" charset="-122"/>
                <a:cs typeface="+mn-cs"/>
                <a:sym typeface="+mn-ea"/>
              </a:rPr>
              <a:t>可再生能源电力消</a:t>
            </a:r>
            <a:r>
              <a:rPr kumimoji="0" lang="zh-CN" altLang="zh-CN" sz="2000" i="0" u="none" strike="noStrike" kern="1200" cap="none" spc="0" normalizeH="0" baseline="0" noProof="0" dirty="0" smtClean="0">
                <a:ln>
                  <a:noFill/>
                </a:ln>
                <a:solidFill>
                  <a:srgbClr val="FF0000"/>
                </a:solidFill>
                <a:effectLst/>
                <a:uLnTx/>
                <a:uFillTx/>
                <a:latin typeface="Arial" panose="020B0604020202020204"/>
                <a:ea typeface="微软雅黑" panose="020B0503020204020204" charset="-122"/>
                <a:cs typeface="+mn-cs"/>
                <a:sym typeface="+mn-ea"/>
              </a:rPr>
              <a:t>纳</a:t>
            </a:r>
            <a:r>
              <a:rPr kumimoji="0" lang="zh-CN" altLang="en-US" sz="2000" i="0" u="none" strike="noStrike" kern="1200" cap="none" spc="0" normalizeH="0" baseline="0" noProof="0" dirty="0" smtClean="0">
                <a:ln>
                  <a:noFill/>
                </a:ln>
                <a:solidFill>
                  <a:srgbClr val="FF0000"/>
                </a:solidFill>
                <a:effectLst/>
                <a:uLnTx/>
                <a:uFillTx/>
                <a:latin typeface="Arial" panose="020B0604020202020204"/>
                <a:ea typeface="微软雅黑" panose="020B0503020204020204" charset="-122"/>
                <a:cs typeface="+mn-cs"/>
                <a:sym typeface="+mn-ea"/>
              </a:rPr>
              <a:t>；</a:t>
            </a:r>
            <a:endParaRPr kumimoji="0" lang="en-US" altLang="zh-CN" sz="2000" i="0" u="none" strike="noStrike" kern="1200" cap="none" spc="0" normalizeH="0" baseline="0" noProof="0" dirty="0" smtClean="0">
              <a:ln>
                <a:noFill/>
              </a:ln>
              <a:solidFill>
                <a:srgbClr val="FF0000"/>
              </a:solidFill>
              <a:effectLst/>
              <a:uLnTx/>
              <a:uFillTx/>
              <a:latin typeface="Arial" panose="020B0604020202020204"/>
              <a:ea typeface="微软雅黑" panose="020B0503020204020204" charset="-122"/>
              <a:cs typeface="+mn-cs"/>
              <a:sym typeface="+mn-ea"/>
            </a:endParaRPr>
          </a:p>
          <a:p>
            <a:pPr marL="285750" indent="-285750" algn="just">
              <a:lnSpc>
                <a:spcPct val="150000"/>
              </a:lnSpc>
              <a:spcBef>
                <a:spcPts val="600"/>
              </a:spcBef>
              <a:buFont typeface="Wingdings" panose="05000000000000000000" charset="0"/>
              <a:buChar char="ü"/>
              <a:defRPr/>
            </a:pPr>
            <a:r>
              <a:rPr lang="zh-CN" altLang="en-US" sz="2000" dirty="0" smtClean="0">
                <a:solidFill>
                  <a:prstClr val="black"/>
                </a:solidFill>
                <a:latin typeface="Arial" panose="020B0604020202020204"/>
                <a:ea typeface="微软雅黑" panose="020B0503020204020204" charset="-122"/>
                <a:sym typeface="+mn-ea"/>
              </a:rPr>
              <a:t>国家深度改革开放，</a:t>
            </a:r>
            <a:r>
              <a:rPr lang="zh-CN" altLang="en-US" sz="2000" dirty="0" smtClean="0">
                <a:solidFill>
                  <a:srgbClr val="FF0000"/>
                </a:solidFill>
                <a:latin typeface="Arial" panose="020B0604020202020204"/>
                <a:ea typeface="微软雅黑" panose="020B0503020204020204" charset="-122"/>
                <a:sym typeface="+mn-ea"/>
              </a:rPr>
              <a:t>推动电力市场开放；</a:t>
            </a:r>
            <a:r>
              <a:rPr lang="zh-CN" altLang="en-US" sz="2000" dirty="0" smtClean="0">
                <a:solidFill>
                  <a:srgbClr val="FF0000"/>
                </a:solidFill>
                <a:sym typeface="+mn-ea"/>
              </a:rPr>
              <a:t>正在形成</a:t>
            </a:r>
            <a:r>
              <a:rPr lang="zh-CN" altLang="en-US" sz="2000" dirty="0">
                <a:solidFill>
                  <a:srgbClr val="FF0000"/>
                </a:solidFill>
                <a:sym typeface="+mn-ea"/>
              </a:rPr>
              <a:t>实时</a:t>
            </a:r>
            <a:r>
              <a:rPr kumimoji="0" lang="zh-CN" altLang="en-US" sz="2000" i="0" u="none" strike="noStrike" kern="1200" cap="none" spc="0" normalizeH="0" baseline="0" noProof="0" dirty="0" smtClean="0">
                <a:ln>
                  <a:noFill/>
                </a:ln>
                <a:solidFill>
                  <a:srgbClr val="FF0000"/>
                </a:solidFill>
                <a:effectLst/>
                <a:uLnTx/>
                <a:uFillTx/>
                <a:latin typeface="Arial" panose="020B0604020202020204"/>
                <a:ea typeface="微软雅黑" panose="020B0503020204020204" charset="-122"/>
                <a:cs typeface="+mn-cs"/>
                <a:sym typeface="+mn-ea"/>
              </a:rPr>
              <a:t>电价。</a:t>
            </a:r>
            <a:endParaRPr kumimoji="0" lang="en-US"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endParaRPr>
          </a:p>
          <a:p>
            <a:pPr lvl="0" algn="just">
              <a:lnSpc>
                <a:spcPct val="150000"/>
              </a:lnSpc>
              <a:spcBef>
                <a:spcPts val="600"/>
              </a:spcBef>
              <a:defRPr/>
            </a:pPr>
            <a:endParaRPr kumimoji="0" lang="en-US"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endParaRPr>
          </a:p>
          <a:p>
            <a:pPr marL="285750" lvl="0" indent="-285750" algn="just">
              <a:lnSpc>
                <a:spcPct val="150000"/>
              </a:lnSpc>
              <a:spcBef>
                <a:spcPts val="600"/>
              </a:spcBef>
              <a:buFont typeface="Wingdings" panose="05000000000000000000" charset="0"/>
              <a:buChar char="ü"/>
              <a:defRPr/>
            </a:pPr>
            <a:endParaRPr kumimoji="0" lang="en-US" altLang="zh-CN" sz="2000" i="0" u="none" strike="noStrike" kern="1200" cap="none" spc="0" normalizeH="0" baseline="0" noProof="0" dirty="0" smtClean="0">
              <a:ln>
                <a:noFill/>
              </a:ln>
              <a:solidFill>
                <a:prstClr val="black"/>
              </a:solidFill>
              <a:effectLst/>
              <a:uLnTx/>
              <a:uFillTx/>
              <a:latin typeface="Arial" panose="020B0604020202020204"/>
              <a:ea typeface="微软雅黑" panose="020B0503020204020204" charset="-122"/>
              <a:cs typeface="+mn-cs"/>
              <a:sym typeface="+mn-ea"/>
            </a:endParaRPr>
          </a:p>
          <a:p>
            <a:pPr marL="285750" lvl="0" indent="-285750" algn="just">
              <a:lnSpc>
                <a:spcPct val="150000"/>
              </a:lnSpc>
              <a:spcBef>
                <a:spcPts val="600"/>
              </a:spcBef>
              <a:buFont typeface="Wingdings" panose="05000000000000000000" charset="0"/>
              <a:buChar char="ü"/>
              <a:defRPr/>
            </a:pPr>
            <a:endParaRPr kumimoji="0" lang="en-US" altLang="zh-CN" sz="200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a:p>
            <a:pPr marL="285750" lvl="0" indent="-285750" algn="just">
              <a:lnSpc>
                <a:spcPct val="150000"/>
              </a:lnSpc>
              <a:spcBef>
                <a:spcPts val="600"/>
              </a:spcBef>
              <a:buFont typeface="Wingdings" panose="05000000000000000000" charset="0"/>
              <a:buChar char="ü"/>
              <a:defRPr/>
            </a:pPr>
            <a:endParaRPr kumimoji="0" lang="en-US" altLang="zh-CN" sz="2000" i="0" u="none" strike="noStrike" kern="1200" cap="none" spc="0" normalizeH="0" baseline="0" noProof="0" dirty="0" smtClean="0">
              <a:ln>
                <a:noFill/>
              </a:ln>
              <a:solidFill>
                <a:srgbClr val="FF0000"/>
              </a:solidFill>
              <a:effectLst/>
              <a:uLnTx/>
              <a:uFillTx/>
              <a:latin typeface="Arial" panose="020B0604020202020204"/>
              <a:ea typeface="微软雅黑" panose="020B0503020204020204" charset="-122"/>
              <a:cs typeface="+mn-cs"/>
              <a:sym typeface="+mn-ea"/>
            </a:endParaRPr>
          </a:p>
          <a:p>
            <a:pPr marR="0" lvl="0" algn="just" defTabSz="914400" rtl="0" eaLnBrk="1" fontAlgn="auto" latinLnBrk="0" hangingPunct="1">
              <a:lnSpc>
                <a:spcPct val="150000"/>
              </a:lnSpc>
              <a:spcBef>
                <a:spcPts val="600"/>
              </a:spcBef>
              <a:spcAft>
                <a:spcPts val="0"/>
              </a:spcAft>
              <a:buClrTx/>
              <a:buSzTx/>
              <a:defRPr/>
            </a:pPr>
            <a:endParaRPr kumimoji="0" lang="zh-CN" altLang="en-US" sz="2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mn-ea"/>
            </a:endParaRPr>
          </a:p>
        </p:txBody>
      </p:sp>
      <p:sp>
        <p:nvSpPr>
          <p:cNvPr id="3" name="TextBox 10"/>
          <p:cNvSpPr txBox="1"/>
          <p:nvPr/>
        </p:nvSpPr>
        <p:spPr>
          <a:xfrm>
            <a:off x="5087727" y="2640960"/>
            <a:ext cx="184730" cy="523220"/>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1" i="0" u="none" strike="noStrike" kern="1200" cap="none" spc="0" normalizeH="0" baseline="0" noProof="0" dirty="0" smtClean="0">
              <a:ln>
                <a:noFill/>
              </a:ln>
              <a:solidFill>
                <a:srgbClr val="FF0000"/>
              </a:solidFill>
              <a:effectLst/>
              <a:uLnTx/>
              <a:uFillTx/>
              <a:latin typeface="微软雅黑" panose="020B0503020204020204" charset="-122"/>
              <a:ea typeface="微软雅黑" panose="020B0503020204020204" charset="-122"/>
              <a:cs typeface="+mn-cs"/>
              <a:sym typeface="+mn-ea"/>
            </a:endParaRPr>
          </a:p>
        </p:txBody>
      </p:sp>
    </p:spTree>
  </p:cSld>
  <p:clrMapOvr>
    <a:masterClrMapping/>
  </p:clrMapOvr>
  <p:transition advTm="5464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31"/>
          <p:cNvSpPr>
            <a:spLocks noGrp="1"/>
          </p:cNvSpPr>
          <p:nvPr>
            <p:ph type="body" sz="quarter" idx="10"/>
          </p:nvPr>
        </p:nvSpPr>
        <p:spPr>
          <a:xfrm>
            <a:off x="590550" y="286496"/>
            <a:ext cx="11601450" cy="646331"/>
          </a:xfrm>
        </p:spPr>
        <p:txBody>
          <a:bodyPr/>
          <a:lstStyle/>
          <a:p>
            <a:r>
              <a:rPr lang="en-US" altLang="zh-CN" sz="3600" dirty="0">
                <a:latin typeface="微软雅黑" panose="020B0503020204020204" charset="-122"/>
              </a:rPr>
              <a:t>3</a:t>
            </a:r>
            <a:r>
              <a:rPr lang="en-US" altLang="zh-CN" sz="3600" dirty="0" smtClean="0">
                <a:latin typeface="微软雅黑" panose="020B0503020204020204" charset="-122"/>
              </a:rPr>
              <a:t> </a:t>
            </a:r>
            <a:r>
              <a:rPr lang="zh-CN" altLang="en-US" sz="3600" dirty="0">
                <a:latin typeface="微软雅黑" panose="020B0503020204020204" charset="-122"/>
                <a:sym typeface="+mn-ea"/>
              </a:rPr>
              <a:t>新时代</a:t>
            </a:r>
            <a:r>
              <a:rPr lang="zh-CN" altLang="en-US" sz="3600" dirty="0" smtClean="0">
                <a:latin typeface="微软雅黑" panose="020B0503020204020204" charset="-122"/>
                <a:sym typeface="+mn-ea"/>
              </a:rPr>
              <a:t>催生新</a:t>
            </a:r>
            <a:r>
              <a:rPr lang="zh-CN" altLang="en-US" sz="3600" dirty="0">
                <a:latin typeface="微软雅黑" panose="020B0503020204020204" charset="-122"/>
                <a:sym typeface="+mn-ea"/>
              </a:rPr>
              <a:t>产业 </a:t>
            </a:r>
            <a:r>
              <a:rPr lang="en-US" altLang="zh-CN" sz="3600" dirty="0">
                <a:latin typeface="微软雅黑" panose="020B0503020204020204" charset="-122"/>
                <a:sym typeface="+mn-ea"/>
              </a:rPr>
              <a:t>——</a:t>
            </a:r>
            <a:r>
              <a:rPr lang="zh-CN" altLang="en-US" sz="3600" dirty="0">
                <a:latin typeface="微软雅黑" panose="020B0503020204020204" charset="-122"/>
                <a:sym typeface="+mn-ea"/>
              </a:rPr>
              <a:t>“综合能源服务业”</a:t>
            </a:r>
            <a:endParaRPr lang="zh-CN" altLang="zh-CN" sz="3600" dirty="0">
              <a:latin typeface="微软雅黑" panose="020B0503020204020204" charset="-122"/>
            </a:endParaRPr>
          </a:p>
        </p:txBody>
      </p:sp>
      <p:sp>
        <p:nvSpPr>
          <p:cNvPr id="33" name="TextBox 12"/>
          <p:cNvSpPr txBox="1"/>
          <p:nvPr/>
        </p:nvSpPr>
        <p:spPr>
          <a:xfrm>
            <a:off x="590550" y="932827"/>
            <a:ext cx="10922816" cy="7739380"/>
          </a:xfrm>
          <a:prstGeom prst="rect">
            <a:avLst/>
          </a:prstGeom>
          <a:noFill/>
        </p:spPr>
        <p:txBody>
          <a:bodyPr wrap="square" rtlCol="0">
            <a:spAutoFit/>
          </a:bodyPr>
          <a:lstStyle/>
          <a:p>
            <a:pPr lvl="0" algn="just">
              <a:lnSpc>
                <a:spcPct val="150000"/>
              </a:lnSpc>
              <a:spcBef>
                <a:spcPts val="600"/>
              </a:spcBef>
              <a:defRPr/>
            </a:pPr>
            <a:r>
              <a:rPr lang="en-US" altLang="zh-CN" sz="2800" b="1" dirty="0">
                <a:solidFill>
                  <a:srgbClr val="FF0000"/>
                </a:solidFill>
                <a:latin typeface="Arial" panose="020B0604020202020204"/>
                <a:ea typeface="微软雅黑" panose="020B0503020204020204" charset="-122"/>
                <a:sym typeface="+mn-ea"/>
              </a:rPr>
              <a:t>3</a:t>
            </a:r>
            <a:r>
              <a:rPr lang="en-US" altLang="zh-CN" sz="2800" b="1" dirty="0" smtClean="0">
                <a:solidFill>
                  <a:srgbClr val="FF0000"/>
                </a:solidFill>
                <a:latin typeface="Arial" panose="020B0604020202020204"/>
                <a:ea typeface="微软雅黑" panose="020B0503020204020204" charset="-122"/>
                <a:sym typeface="+mn-ea"/>
              </a:rPr>
              <a:t>.3  </a:t>
            </a:r>
            <a:r>
              <a:rPr lang="zh-CN" altLang="en-US" sz="2800" b="1" dirty="0" smtClean="0">
                <a:solidFill>
                  <a:srgbClr val="FF0000"/>
                </a:solidFill>
                <a:latin typeface="Arial" panose="020B0604020202020204"/>
                <a:ea typeface="微软雅黑" panose="020B0503020204020204" charset="-122"/>
                <a:sym typeface="+mn-ea"/>
              </a:rPr>
              <a:t>国家满足两</a:t>
            </a:r>
            <a:r>
              <a:rPr lang="zh-CN" altLang="en-US" sz="2800" b="1" dirty="0">
                <a:solidFill>
                  <a:srgbClr val="FF0000"/>
                </a:solidFill>
                <a:latin typeface="Arial" panose="020B0604020202020204"/>
                <a:ea typeface="微软雅黑" panose="020B0503020204020204" charset="-122"/>
                <a:sym typeface="+mn-ea"/>
              </a:rPr>
              <a:t>个</a:t>
            </a:r>
            <a:r>
              <a:rPr lang="zh-CN" altLang="en-US" sz="2800" b="1" dirty="0" smtClean="0">
                <a:solidFill>
                  <a:srgbClr val="FF0000"/>
                </a:solidFill>
                <a:latin typeface="Arial" panose="020B0604020202020204"/>
                <a:ea typeface="微软雅黑" panose="020B0503020204020204" charset="-122"/>
                <a:sym typeface="+mn-ea"/>
              </a:rPr>
              <a:t>“新需要”的行动催生</a:t>
            </a:r>
            <a:r>
              <a:rPr lang="zh-CN" altLang="en-US" sz="2800" b="1" dirty="0" smtClean="0">
                <a:solidFill>
                  <a:srgbClr val="FF0000"/>
                </a:solidFill>
                <a:sym typeface="+mn-ea"/>
              </a:rPr>
              <a:t>“综合能源服务业”</a:t>
            </a:r>
            <a:endParaRPr lang="en-US" altLang="zh-CN" sz="2800" b="1" dirty="0">
              <a:solidFill>
                <a:srgbClr val="FF0000"/>
              </a:solidFill>
              <a:latin typeface="Arial" panose="020B0604020202020204"/>
              <a:ea typeface="微软雅黑" panose="020B0503020204020204" charset="-122"/>
              <a:sym typeface="+mn-ea"/>
            </a:endParaRPr>
          </a:p>
          <a:p>
            <a:pPr algn="just">
              <a:lnSpc>
                <a:spcPct val="150000"/>
              </a:lnSpc>
              <a:spcBef>
                <a:spcPts val="600"/>
              </a:spcBef>
              <a:defRPr/>
            </a:pPr>
            <a:r>
              <a:rPr lang="zh-CN" altLang="en-US" sz="2000" dirty="0">
                <a:solidFill>
                  <a:prstClr val="black"/>
                </a:solidFill>
                <a:sym typeface="+mn-ea"/>
              </a:rPr>
              <a:t>两个“新需要”的功能目标密切关联，必须综合进行，才能相得益彰，避免相互损伤</a:t>
            </a:r>
            <a:r>
              <a:rPr lang="zh-CN" altLang="en-US" sz="2000" dirty="0" smtClean="0">
                <a:solidFill>
                  <a:prstClr val="black"/>
                </a:solidFill>
                <a:sym typeface="+mn-ea"/>
              </a:rPr>
              <a:t>。</a:t>
            </a:r>
            <a:r>
              <a:rPr lang="zh-CN" altLang="en-US" sz="2000" b="1" dirty="0">
                <a:solidFill>
                  <a:prstClr val="black"/>
                </a:solidFill>
                <a:sym typeface="+mn-ea"/>
              </a:rPr>
              <a:t>国家行动密切了两个“新需要”的关联性，催生了综合能源服务业。</a:t>
            </a:r>
            <a:endParaRPr lang="en-US" altLang="zh-CN" sz="2000" b="1" dirty="0">
              <a:solidFill>
                <a:prstClr val="black"/>
              </a:solidFill>
              <a:sym typeface="+mn-ea"/>
            </a:endParaRPr>
          </a:p>
          <a:p>
            <a:pPr algn="just">
              <a:lnSpc>
                <a:spcPct val="150000"/>
              </a:lnSpc>
              <a:spcBef>
                <a:spcPts val="600"/>
              </a:spcBef>
              <a:defRPr/>
            </a:pPr>
            <a:r>
              <a:rPr lang="en-US" altLang="zh-CN" sz="2000" b="1" dirty="0" smtClean="0">
                <a:solidFill>
                  <a:prstClr val="black"/>
                </a:solidFill>
                <a:sym typeface="+mn-ea"/>
              </a:rPr>
              <a:t>1</a:t>
            </a:r>
            <a:r>
              <a:rPr lang="zh-CN" altLang="en-US" sz="2000" b="1" dirty="0" smtClean="0">
                <a:solidFill>
                  <a:prstClr val="black"/>
                </a:solidFill>
                <a:sym typeface="+mn-ea"/>
              </a:rPr>
              <a:t>、</a:t>
            </a:r>
            <a:r>
              <a:rPr lang="zh-CN" altLang="en-US" sz="2000" dirty="0">
                <a:solidFill>
                  <a:prstClr val="black"/>
                </a:solidFill>
                <a:sym typeface="+mn-ea"/>
              </a:rPr>
              <a:t>国务院</a:t>
            </a:r>
            <a:r>
              <a:rPr lang="en-US" altLang="zh-CN" sz="2000" b="1" dirty="0">
                <a:solidFill>
                  <a:prstClr val="black"/>
                </a:solidFill>
                <a:sym typeface="+mn-ea"/>
              </a:rPr>
              <a:t>《</a:t>
            </a:r>
            <a:r>
              <a:rPr lang="zh-CN" altLang="en-US" sz="2000" b="1" dirty="0">
                <a:solidFill>
                  <a:prstClr val="black"/>
                </a:solidFill>
                <a:sym typeface="+mn-ea"/>
              </a:rPr>
              <a:t>中国的能源转型</a:t>
            </a:r>
            <a:r>
              <a:rPr lang="en-US" altLang="zh-CN" sz="2000" b="1" dirty="0">
                <a:solidFill>
                  <a:prstClr val="black"/>
                </a:solidFill>
                <a:sym typeface="+mn-ea"/>
              </a:rPr>
              <a:t>》</a:t>
            </a:r>
            <a:r>
              <a:rPr lang="zh-CN" altLang="en-US" sz="2000" dirty="0">
                <a:solidFill>
                  <a:prstClr val="black"/>
                </a:solidFill>
                <a:sym typeface="+mn-ea"/>
              </a:rPr>
              <a:t>白皮书提出：</a:t>
            </a:r>
            <a:r>
              <a:rPr lang="zh-CN" altLang="en-US" sz="2000" b="1" dirty="0">
                <a:solidFill>
                  <a:prstClr val="black"/>
                </a:solidFill>
                <a:sym typeface="+mn-ea"/>
              </a:rPr>
              <a:t>工业、建筑、交通运输、公共机构</a:t>
            </a:r>
            <a:r>
              <a:rPr lang="zh-CN" altLang="en-US" sz="2000" dirty="0">
                <a:solidFill>
                  <a:prstClr val="black"/>
                </a:solidFill>
                <a:sym typeface="+mn-ea"/>
              </a:rPr>
              <a:t>等作为全社会能源消耗主体，是节能提效工作的“基本盘”； 要“推广节能咨询、诊断、设计、融资、改造、托管等”一站式“</a:t>
            </a:r>
            <a:r>
              <a:rPr lang="zh-CN" altLang="en-US" sz="2000" b="1" dirty="0">
                <a:solidFill>
                  <a:prstClr val="black"/>
                </a:solidFill>
                <a:sym typeface="+mn-ea"/>
              </a:rPr>
              <a:t>综合服务模式</a:t>
            </a:r>
            <a:r>
              <a:rPr lang="zh-CN" altLang="en-US" sz="2000" dirty="0" smtClean="0">
                <a:solidFill>
                  <a:prstClr val="black"/>
                </a:solidFill>
                <a:sym typeface="+mn-ea"/>
              </a:rPr>
              <a:t>。</a:t>
            </a:r>
            <a:endParaRPr lang="en-US" altLang="zh-CN" sz="2000" dirty="0" smtClean="0">
              <a:solidFill>
                <a:prstClr val="black"/>
              </a:solidFill>
              <a:sym typeface="+mn-ea"/>
            </a:endParaRPr>
          </a:p>
          <a:p>
            <a:pPr algn="just">
              <a:lnSpc>
                <a:spcPct val="150000"/>
              </a:lnSpc>
              <a:spcBef>
                <a:spcPts val="600"/>
              </a:spcBef>
              <a:defRPr/>
            </a:pPr>
            <a:r>
              <a:rPr lang="zh-CN" altLang="en-US" sz="2000" dirty="0" smtClean="0">
                <a:solidFill>
                  <a:prstClr val="black"/>
                </a:solidFill>
              </a:rPr>
              <a:t> </a:t>
            </a:r>
            <a:r>
              <a:rPr lang="en-US" altLang="zh-CN" sz="2000" b="1" dirty="0">
                <a:solidFill>
                  <a:prstClr val="black"/>
                </a:solidFill>
              </a:rPr>
              <a:t>2</a:t>
            </a:r>
            <a:r>
              <a:rPr lang="zh-CN" altLang="en-US" sz="2000" b="1" dirty="0" smtClean="0">
                <a:solidFill>
                  <a:prstClr val="black"/>
                </a:solidFill>
              </a:rPr>
              <a:t>、</a:t>
            </a:r>
            <a:r>
              <a:rPr lang="zh-CN" altLang="en-US" sz="2000" dirty="0" smtClean="0">
                <a:solidFill>
                  <a:prstClr val="black"/>
                </a:solidFill>
              </a:rPr>
              <a:t>国管局、国家发改委、财政部、生态环境</a:t>
            </a:r>
            <a:r>
              <a:rPr lang="zh-CN" altLang="en-US" sz="2000" dirty="0">
                <a:solidFill>
                  <a:prstClr val="black"/>
                </a:solidFill>
              </a:rPr>
              <a:t>部</a:t>
            </a:r>
            <a:r>
              <a:rPr lang="zh-CN" altLang="en-US" sz="2000" dirty="0" smtClean="0">
                <a:solidFill>
                  <a:prstClr val="black"/>
                </a:solidFill>
              </a:rPr>
              <a:t>制定</a:t>
            </a:r>
            <a:r>
              <a:rPr lang="zh-CN" altLang="en-US" sz="2000" dirty="0">
                <a:solidFill>
                  <a:prstClr val="black"/>
                </a:solidFill>
              </a:rPr>
              <a:t>了</a:t>
            </a:r>
            <a:r>
              <a:rPr lang="en-US" altLang="zh-CN" sz="2000" b="1" dirty="0">
                <a:solidFill>
                  <a:prstClr val="black"/>
                </a:solidFill>
              </a:rPr>
              <a:t>《</a:t>
            </a:r>
            <a:r>
              <a:rPr lang="zh-CN" altLang="en-US" sz="2000" b="1" dirty="0">
                <a:solidFill>
                  <a:prstClr val="black"/>
                </a:solidFill>
              </a:rPr>
              <a:t>深入开展公共机构绿色低碳引领行动促进碳达峰实施方案</a:t>
            </a:r>
            <a:r>
              <a:rPr lang="en-US" altLang="zh-CN" sz="2000" b="1" dirty="0" smtClean="0">
                <a:solidFill>
                  <a:prstClr val="black"/>
                </a:solidFill>
              </a:rPr>
              <a:t>》</a:t>
            </a:r>
            <a:r>
              <a:rPr lang="zh-CN" altLang="en-US" sz="2000" b="1" dirty="0" smtClean="0">
                <a:solidFill>
                  <a:prstClr val="black"/>
                </a:solidFill>
              </a:rPr>
              <a:t>（方案）</a:t>
            </a:r>
            <a:r>
              <a:rPr lang="zh-CN" altLang="en-US" sz="2000" dirty="0" smtClean="0">
                <a:solidFill>
                  <a:prstClr val="black"/>
                </a:solidFill>
              </a:rPr>
              <a:t>；</a:t>
            </a:r>
            <a:endParaRPr lang="en-US" altLang="zh-CN" sz="2000" dirty="0" smtClean="0">
              <a:solidFill>
                <a:prstClr val="black"/>
              </a:solidFill>
            </a:endParaRPr>
          </a:p>
          <a:p>
            <a:pPr algn="just">
              <a:lnSpc>
                <a:spcPct val="150000"/>
              </a:lnSpc>
              <a:spcBef>
                <a:spcPts val="600"/>
              </a:spcBef>
              <a:defRPr/>
            </a:pPr>
            <a:r>
              <a:rPr lang="en-US" altLang="zh-CN" sz="2000" dirty="0" smtClean="0">
                <a:solidFill>
                  <a:prstClr val="black"/>
                </a:solidFill>
              </a:rPr>
              <a:t> 3</a:t>
            </a:r>
            <a:r>
              <a:rPr lang="zh-CN" altLang="en-US" sz="2000" dirty="0" smtClean="0">
                <a:solidFill>
                  <a:prstClr val="black"/>
                </a:solidFill>
              </a:rPr>
              <a:t>、</a:t>
            </a:r>
            <a:r>
              <a:rPr lang="zh-CN" altLang="zh-CN" sz="2000" dirty="0" smtClean="0">
                <a:solidFill>
                  <a:prstClr val="black"/>
                </a:solidFill>
              </a:rPr>
              <a:t>国管局</a:t>
            </a:r>
            <a:r>
              <a:rPr lang="zh-CN" altLang="en-US" sz="2000" dirty="0" smtClean="0">
                <a:solidFill>
                  <a:prstClr val="black"/>
                </a:solidFill>
              </a:rPr>
              <a:t>、</a:t>
            </a:r>
            <a:r>
              <a:rPr lang="zh-CN" altLang="zh-CN" sz="2000" dirty="0" smtClean="0">
                <a:solidFill>
                  <a:prstClr val="black"/>
                </a:solidFill>
              </a:rPr>
              <a:t>国家发改委</a:t>
            </a:r>
            <a:r>
              <a:rPr lang="zh-CN" altLang="en-US" sz="2000" dirty="0">
                <a:solidFill>
                  <a:prstClr val="black"/>
                </a:solidFill>
              </a:rPr>
              <a:t>、</a:t>
            </a:r>
            <a:r>
              <a:rPr lang="zh-CN" altLang="zh-CN" sz="2000" dirty="0" smtClean="0">
                <a:solidFill>
                  <a:prstClr val="black"/>
                </a:solidFill>
              </a:rPr>
              <a:t>财政部</a:t>
            </a:r>
            <a:r>
              <a:rPr lang="zh-CN" altLang="en-US" sz="2000" dirty="0">
                <a:solidFill>
                  <a:prstClr val="black"/>
                </a:solidFill>
              </a:rPr>
              <a:t>提出了</a:t>
            </a:r>
            <a:r>
              <a:rPr lang="en-US" altLang="zh-CN" sz="2000" b="1" dirty="0">
                <a:solidFill>
                  <a:prstClr val="black"/>
                </a:solidFill>
              </a:rPr>
              <a:t>《</a:t>
            </a:r>
            <a:r>
              <a:rPr lang="zh-CN" altLang="zh-CN" sz="2000" b="1" dirty="0">
                <a:solidFill>
                  <a:prstClr val="black"/>
                </a:solidFill>
              </a:rPr>
              <a:t>关于鼓励和支持公共机构采用能源费用托管服务的意见</a:t>
            </a:r>
            <a:r>
              <a:rPr lang="en-US" altLang="zh-CN" sz="2000" b="1" dirty="0" smtClean="0">
                <a:solidFill>
                  <a:prstClr val="black"/>
                </a:solidFill>
              </a:rPr>
              <a:t>》</a:t>
            </a:r>
            <a:r>
              <a:rPr lang="zh-CN" altLang="en-US" sz="2000" b="1" dirty="0" smtClean="0">
                <a:solidFill>
                  <a:prstClr val="black"/>
                </a:solidFill>
              </a:rPr>
              <a:t>（意见）。</a:t>
            </a:r>
            <a:endParaRPr lang="en-US" altLang="zh-CN" sz="2000" b="1" dirty="0">
              <a:solidFill>
                <a:prstClr val="black"/>
              </a:solidFill>
            </a:endParaRPr>
          </a:p>
          <a:p>
            <a:endParaRPr lang="en-US" altLang="zh-CN" sz="2000" b="1" dirty="0"/>
          </a:p>
          <a:p>
            <a:endParaRPr lang="en-US" altLang="zh-CN" sz="2000" b="1" dirty="0"/>
          </a:p>
          <a:p>
            <a:r>
              <a:rPr lang="en-US" altLang="zh-CN" sz="2000" b="1" dirty="0"/>
              <a:t>                                                                              </a:t>
            </a:r>
            <a:r>
              <a:rPr lang="en-US" altLang="zh-CN" sz="2000" b="1" dirty="0" smtClean="0"/>
              <a:t>  </a:t>
            </a:r>
            <a:endParaRPr lang="en-US" altLang="zh-CN" sz="2000" b="1" dirty="0"/>
          </a:p>
          <a:p>
            <a:pPr marL="285750" lvl="0" indent="-285750" algn="just">
              <a:lnSpc>
                <a:spcPct val="150000"/>
              </a:lnSpc>
              <a:spcBef>
                <a:spcPts val="600"/>
              </a:spcBef>
              <a:buFont typeface="Wingdings" panose="05000000000000000000" charset="0"/>
              <a:buChar char="ü"/>
              <a:defRPr/>
            </a:pPr>
            <a:endParaRPr kumimoji="0" lang="en-US" altLang="zh-CN" sz="200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a:p>
            <a:pPr marL="285750" lvl="0" indent="-285750" algn="just">
              <a:lnSpc>
                <a:spcPct val="150000"/>
              </a:lnSpc>
              <a:spcBef>
                <a:spcPts val="600"/>
              </a:spcBef>
              <a:buFont typeface="Wingdings" panose="05000000000000000000" charset="0"/>
              <a:buChar char="ü"/>
              <a:defRPr/>
            </a:pPr>
            <a:endParaRPr kumimoji="0" lang="en-US" altLang="zh-CN" sz="2000" i="0" u="none" strike="noStrike" kern="1200" cap="none" spc="0" normalizeH="0" baseline="0" noProof="0" dirty="0" smtClean="0">
              <a:ln>
                <a:noFill/>
              </a:ln>
              <a:solidFill>
                <a:srgbClr val="FF0000"/>
              </a:solidFill>
              <a:effectLst/>
              <a:uLnTx/>
              <a:uFillTx/>
              <a:latin typeface="Arial" panose="020B0604020202020204"/>
              <a:ea typeface="微软雅黑" panose="020B0503020204020204" charset="-122"/>
              <a:cs typeface="+mn-cs"/>
              <a:sym typeface="+mn-ea"/>
            </a:endParaRPr>
          </a:p>
          <a:p>
            <a:pPr marR="0" lvl="0" algn="just" defTabSz="914400" rtl="0" eaLnBrk="1" fontAlgn="auto" latinLnBrk="0" hangingPunct="1">
              <a:lnSpc>
                <a:spcPct val="150000"/>
              </a:lnSpc>
              <a:spcBef>
                <a:spcPts val="600"/>
              </a:spcBef>
              <a:spcAft>
                <a:spcPts val="0"/>
              </a:spcAft>
              <a:buClrTx/>
              <a:buSzTx/>
              <a:defRPr/>
            </a:pPr>
            <a:endParaRPr kumimoji="0" lang="zh-CN" altLang="en-US" sz="2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mn-ea"/>
            </a:endParaRPr>
          </a:p>
        </p:txBody>
      </p:sp>
    </p:spTree>
  </p:cSld>
  <p:clrMapOvr>
    <a:masterClrMapping/>
  </p:clrMapOvr>
  <p:transition advTm="54641"/>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模板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nSpc>
            <a:spcPct val="150000"/>
          </a:lnSpc>
          <a:buNone/>
          <a:defRPr lang="en-US" altLang="zh-CN" sz="3200" b="1"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576</TotalTime>
  <Words>4042</Words>
  <Application>Microsoft Office PowerPoint</Application>
  <PresentationFormat>宽屏</PresentationFormat>
  <Paragraphs>273</Paragraphs>
  <Slides>32</Slides>
  <Notes>12</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32</vt:i4>
      </vt:variant>
    </vt:vector>
  </HeadingPairs>
  <TitlesOfParts>
    <vt:vector size="44" baseType="lpstr">
      <vt:lpstr>等线</vt:lpstr>
      <vt:lpstr>等线 Light</vt:lpstr>
      <vt:lpstr>仿宋</vt:lpstr>
      <vt:lpstr>华文新魏</vt:lpstr>
      <vt:lpstr>宋体</vt:lpstr>
      <vt:lpstr>微软雅黑</vt:lpstr>
      <vt:lpstr>Arial</vt:lpstr>
      <vt:lpstr>Times New Roman</vt:lpstr>
      <vt:lpstr>Wingdings</vt:lpstr>
      <vt:lpstr>Office 主题​​</vt:lpstr>
      <vt:lpstr>1_Office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6.3  贯通建环工程全过程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通风优先的设计方法</dc:title>
  <dc:creator>pc</dc:creator>
  <cp:lastModifiedBy>Air</cp:lastModifiedBy>
  <cp:revision>811</cp:revision>
  <dcterms:created xsi:type="dcterms:W3CDTF">2024-03-22T22:37:00Z</dcterms:created>
  <dcterms:modified xsi:type="dcterms:W3CDTF">2024-12-01T08:53:18Z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B5A8D5E5E15441B598A53C1F968AFCF2_12</vt:lpwstr>
  </property>
  <property fmtid="{D5CDD505-2E9C-101B-9397-08002B2CF9AE}" pid="3" name="KSOProductBuildVer">
    <vt:lpwstr>2052-12.1.0.18912</vt:lpwstr>
  </property>
</Properties>
</file>